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8C2AB.01B588A0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9450"/>
              </p:ext>
            </p:extLst>
          </p:nvPr>
        </p:nvGraphicFramePr>
        <p:xfrm>
          <a:off x="0" y="0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47720" y="7074655"/>
            <a:ext cx="30304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ea typeface="DejaVu Sans"/>
              </a:rPr>
              <a:t>расчет технологического процесса </a:t>
            </a:r>
            <a:r>
              <a:rPr lang="ru-RU" spc="-1">
                <a:solidFill>
                  <a:srgbClr val="FFFFFF"/>
                </a:solidFill>
                <a:ea typeface="DejaVu Sans"/>
              </a:rPr>
              <a:t>изготовления датчика.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3C8C49B-4D1E-4DB0-992E-734659231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97" y="453780"/>
            <a:ext cx="2553243" cy="26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3FD866-510D-4DB2-8D03-CB57699DB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802C72-8BFF-4AFA-87E6-E2410DF7A8A2}"/>
              </a:ext>
            </a:extLst>
          </p:cNvPr>
          <p:cNvSpPr/>
          <p:nvPr/>
        </p:nvSpPr>
        <p:spPr>
          <a:xfrm>
            <a:off x="1511300" y="3639312"/>
            <a:ext cx="1198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ЭкоНива</a:t>
            </a:r>
            <a:r>
              <a:rPr lang="ru-RU" sz="2800" dirty="0">
                <a:latin typeface="Bahnschrift" panose="020B0502040204020203" pitchFamily="34" charset="0"/>
              </a:rPr>
              <a:t> АПК» — </a:t>
            </a:r>
            <a:r>
              <a:rPr lang="ru-RU" sz="2800" b="1" dirty="0">
                <a:latin typeface="Bahnschrift" panose="020B0502040204020203" pitchFamily="34" charset="0"/>
              </a:rPr>
              <a:t>ведущий аграрный холдинг России</a:t>
            </a:r>
            <a:r>
              <a:rPr lang="ru-RU" sz="2800" dirty="0">
                <a:latin typeface="Bahnschrift" panose="020B0502040204020203" pitchFamily="34" charset="0"/>
              </a:rPr>
              <a:t>. По объемам производства молока занимает третье место в мире, первое — в Европе и в России. Основное направление деятельности — молочное животноводство. Также развивает растениеводство, селекцию и семеноводство, племенное скотоводство, органическое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4C1608-3367-427B-9823-B2AB3CC3BD43}"/>
              </a:ext>
            </a:extLst>
          </p:cNvPr>
          <p:cNvSpPr/>
          <p:nvPr/>
        </p:nvSpPr>
        <p:spPr>
          <a:xfrm>
            <a:off x="841248" y="3329969"/>
            <a:ext cx="13844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3200" dirty="0">
                <a:latin typeface="Bahnschrift" panose="020B0502040204020203" pitchFamily="34" charset="0"/>
              </a:rPr>
              <a:t>В настоящий момент сроки поставок запчастей для сельхоз техники сильно выросли, в том числе и компонентов электрооборудования. Датчики, соленоиды и другие устройства встречаются на полках наших складов все реже и реже. К сожалению, все производственные процессы происходят за пределами нашей страны, мы вынуждены ждать их по несколько недель или даже месяцев из-за границы. Наши Клиенты уже столкнулись с тем, что из-за выхода из строя всего одного электромагнитного клапана останавливается целая машина.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22BDF1-F259-41C6-A86D-C25A58865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468A9-6CE7-4E04-A322-FC3B44CE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BB80C5-6BA1-4EBC-8894-9FADCDDF8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3FCA2C-E421-4F97-B8A1-44348C9A5376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780524"/>
            <a:ext cx="9292399" cy="451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E76BEC-4869-4478-840E-C2B195E8977F}"/>
              </a:ext>
            </a:extLst>
          </p:cNvPr>
          <p:cNvSpPr/>
          <p:nvPr/>
        </p:nvSpPr>
        <p:spPr>
          <a:xfrm>
            <a:off x="495300" y="2905726"/>
            <a:ext cx="14230350" cy="19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фото, схематически показаны все элементы, для изучения и опытов мы готовы предоставить исправные клапаны и датчики. Для их получения следует обратиться по адресу: г. Курск, Курская обл., ул. </a:t>
            </a:r>
            <a:r>
              <a:rPr lang="ru-RU" sz="2800" dirty="0">
                <a:latin typeface="Bahnschrift" panose="020B0502040204020203" pitchFamily="34" charset="0"/>
              </a:rPr>
              <a:t>50 лет Октября ул., 94, ФГБОУ ВО «ЮЗГУ» ауд. </a:t>
            </a:r>
            <a:r>
              <a:rPr lang="ru-RU" sz="2800">
                <a:latin typeface="Bahnschrift" panose="020B0502040204020203" pitchFamily="34" charset="0"/>
              </a:rPr>
              <a:t>Г-810а.</a:t>
            </a:r>
            <a:endParaRPr lang="ru-RU" sz="28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B3406-0640-41E6-A6A0-722A0568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0C3C3A-ADB4-443F-9059-B66D563F005F}"/>
              </a:ext>
            </a:extLst>
          </p:cNvPr>
          <p:cNvSpPr/>
          <p:nvPr/>
        </p:nvSpPr>
        <p:spPr>
          <a:xfrm>
            <a:off x="822960" y="3215547"/>
            <a:ext cx="13752576" cy="582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88900" algn="l"/>
              </a:tabLst>
            </a:pP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кейса – Сократить время поставки запчастей, уменьшить стоимость запчасти в связи с импортозамещением. </a:t>
            </a:r>
            <a:br>
              <a:rPr lang="ru-RU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88900" algn="l"/>
              </a:tabLst>
            </a:pPr>
            <a:r>
              <a:rPr lang="ru-RU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кейса - </a:t>
            </a: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</a:t>
            </a:r>
            <a:r>
              <a:rPr lang="ru-RU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расчет технологического процесса изготовления электронных компонентов.	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88900" algn="l"/>
              </a:tabLst>
            </a:pPr>
            <a:b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эффект - Компания может </a:t>
            </a:r>
            <a:r>
              <a:rPr lang="ru-RU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обратиться в любое специализированное предприятие, будь то оно в Новосибирске или Санкт-Петербурге, и местный производитель сможет воспроизвести и предоставить готовое изделие.</a:t>
            </a:r>
            <a:endParaRPr lang="ru-RU" sz="32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608350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Bef>
                <a:spcPct val="0"/>
              </a:spcBef>
              <a:buNone/>
            </a:pP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533400" algn="just">
              <a:spcBef>
                <a:spcPct val="0"/>
              </a:spcBef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sz="2400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7C03C7-FC98-4A5E-889C-6444D21F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277</Words>
  <Application>Microsoft Office PowerPoint</Application>
  <PresentationFormat>Произвольный</PresentationFormat>
  <Paragraphs>34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14</cp:revision>
  <dcterms:created xsi:type="dcterms:W3CDTF">2022-09-21T12:55:41Z</dcterms:created>
  <dcterms:modified xsi:type="dcterms:W3CDTF">2022-09-26T09:56:50Z</dcterms:modified>
</cp:coreProperties>
</file>