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54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82180"/>
              </p:ext>
            </p:extLst>
          </p:nvPr>
        </p:nvGraphicFramePr>
        <p:xfrm>
          <a:off x="-128420" y="0"/>
          <a:ext cx="15247770" cy="106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8420" y="0"/>
                        <a:ext cx="15247770" cy="1069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1F52E050-CB7B-42B5-9A81-4E1027792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>
          <a:xfrm>
            <a:off x="484328" y="8605439"/>
            <a:ext cx="4146028" cy="1753159"/>
          </a:xfrm>
          <a:prstGeom prst="rect">
            <a:avLst/>
          </a:prstGeom>
        </p:spPr>
      </p:pic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1989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latin typeface="Calibri"/>
              </a:rPr>
              <a:t>Разработка системы контроля складских припасов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9BB829BF-CFDE-4B33-8463-DA7B79592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9249" y="7173059"/>
            <a:ext cx="699523" cy="714781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153F8ED2-5106-4EB9-AAF8-AFB71DBBB6AE}"/>
              </a:ext>
            </a:extLst>
          </p:cNvPr>
          <p:cNvSpPr txBox="1"/>
          <p:nvPr/>
        </p:nvSpPr>
        <p:spPr>
          <a:xfrm>
            <a:off x="3820821" y="7262640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ИнфоТех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3E85AC4-A802-43DA-AB21-A0258F1B357D}"/>
              </a:ext>
            </a:extLst>
          </p:cNvPr>
          <p:cNvSpPr/>
          <p:nvPr/>
        </p:nvSpPr>
        <p:spPr>
          <a:xfrm>
            <a:off x="497088" y="6658345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2438CDCD-ACC6-4DF6-8F41-265BDD369BA4}"/>
              </a:ext>
            </a:extLst>
          </p:cNvPr>
          <p:cNvSpPr/>
          <p:nvPr/>
        </p:nvSpPr>
        <p:spPr>
          <a:xfrm>
            <a:off x="562320" y="6725409"/>
            <a:ext cx="1621080" cy="15976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0E3E6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48421" y="7207704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BF0D75-DF1F-43BA-92E7-6B2DF8033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4" y="1132568"/>
            <a:ext cx="4250832" cy="13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CF5CC2-E102-4E67-8154-8794669E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A67C2-7306-4ED9-8052-F60CD7FB4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" y="654870"/>
            <a:ext cx="1868961" cy="6047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62F31C-CA5D-4181-91E4-9D58DD8B3AC6}"/>
              </a:ext>
            </a:extLst>
          </p:cNvPr>
          <p:cNvSpPr/>
          <p:nvPr/>
        </p:nvSpPr>
        <p:spPr>
          <a:xfrm>
            <a:off x="1166549" y="3200720"/>
            <a:ext cx="127405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dirty="0">
                <a:latin typeface="Bahnschrift" panose="020B0502040204020203" pitchFamily="34" charset="0"/>
              </a:rPr>
              <a:t>Компания НОРБИТ с 2001 года специализируется на разработке и внедрении эффективных решений для автоматизации бизнеса и государственного управления. НОРБИТ обладает высшими партнерскими статусами отечественных и мировых вендоров SAP, </a:t>
            </a:r>
            <a:r>
              <a:rPr lang="ru-RU" sz="2800" dirty="0" err="1">
                <a:latin typeface="Bahnschrift" panose="020B0502040204020203" pitchFamily="34" charset="0"/>
              </a:rPr>
              <a:t>Microsoft</a:t>
            </a:r>
            <a:r>
              <a:rPr lang="ru-RU" sz="2800" dirty="0">
                <a:latin typeface="Bahnschrift" panose="020B0502040204020203" pitchFamily="34" charset="0"/>
              </a:rPr>
              <a:t>, </a:t>
            </a:r>
            <a:r>
              <a:rPr lang="ru-RU" sz="2800" dirty="0" err="1">
                <a:latin typeface="Bahnschrift" panose="020B0502040204020203" pitchFamily="34" charset="0"/>
              </a:rPr>
              <a:t>Террасофт</a:t>
            </a:r>
            <a:r>
              <a:rPr lang="ru-RU" sz="2800" dirty="0">
                <a:latin typeface="Bahnschrift" panose="020B0502040204020203" pitchFamily="34" charset="0"/>
              </a:rPr>
              <a:t>, 1С, 1С-Битрикс, ОМП (ОС «Аврора») и </a:t>
            </a:r>
            <a:r>
              <a:rPr lang="ru-RU" sz="2800" dirty="0" err="1">
                <a:latin typeface="Bahnschrift" panose="020B0502040204020203" pitchFamily="34" charset="0"/>
              </a:rPr>
              <a:t>QlikView</a:t>
            </a:r>
            <a:r>
              <a:rPr lang="ru-RU" sz="2800" dirty="0">
                <a:latin typeface="Bahnschrift" panose="020B0502040204020203" pitchFamily="34" charset="0"/>
              </a:rPr>
              <a:t>. Компания входит в ГК ЛАНИТ.</a:t>
            </a:r>
          </a:p>
          <a:p>
            <a:pPr indent="355600" algn="just"/>
            <a:r>
              <a:rPr lang="ru-RU" sz="2800" dirty="0">
                <a:latin typeface="Bahnschrift" panose="020B0502040204020203" pitchFamily="34" charset="0"/>
              </a:rPr>
              <a:t>НОРБИТ занимается разработкой и внедрением ERP-, CRM-, SRM-, HR- и BI-систем, мобильных и веб-приложений, систем финансового планирования и бюджетирования, а также предоставляет услуги управленческого и ИТ-консалтинга.</a:t>
            </a:r>
            <a:endParaRPr lang="ru-RU" sz="2800" b="0" i="0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9708B-3994-45EA-8390-16B43E19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2E0D79-37BC-4898-8936-288B05C4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" y="654870"/>
            <a:ext cx="1868961" cy="6047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3EC07D-CDE0-44EB-B79F-C89E704A01A9}"/>
              </a:ext>
            </a:extLst>
          </p:cNvPr>
          <p:cNvSpPr/>
          <p:nvPr/>
        </p:nvSpPr>
        <p:spPr>
          <a:xfrm>
            <a:off x="457200" y="2817338"/>
            <a:ext cx="13953744" cy="4109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Молодая и динамично развивающаяся компания Х быстро выросла из одного офиса и открыла филиалы в разных регионах страны. Однако с ростом размера компании растут и расходы: не всегда требуется покупать новую технику если, например, сотрудник работает удаленно: его рабочий компьютер можно отдать разработчику, который посещает офис. </a:t>
            </a:r>
          </a:p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количество техники больше, чем сотрудников в офисе – технику можно отправить на склад. На склад компании могут попадать самые разные предметы: мониторы, системные блоки, мышки, клавиатуры и иные предметы. </a:t>
            </a: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75290-4250-4D1E-BE72-0A8C5D51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3714B-CE32-476A-887D-FE5DCEA9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" y="654870"/>
            <a:ext cx="1868961" cy="6047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11AC1F-353A-4DE3-83C1-10D7261316CA}"/>
              </a:ext>
            </a:extLst>
          </p:cNvPr>
          <p:cNvSpPr/>
          <p:nvPr/>
        </p:nvSpPr>
        <p:spPr>
          <a:xfrm>
            <a:off x="901700" y="4046928"/>
            <a:ext cx="12776200" cy="301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предмет в компании имеет свой статус (используется сотрудником, требует ремонта, на складе, списан). Статус того или иного предмета позволяет компании проанализировать, стоит ли ей обновлять свой парк техники, докупая компьютеры и периферию, или можно сэкономить, поскольку часть техники находится на складе, откуда ее можно взять и выдать новому сотруднику.</a:t>
            </a: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E02F0-4A8B-46B6-85F1-AD559EEA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3C3B8-A21B-4BAF-8D77-D6083B4D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" y="654870"/>
            <a:ext cx="1868961" cy="6047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78A03-DE64-4E09-A7A9-DE250B5BF61D}"/>
              </a:ext>
            </a:extLst>
          </p:cNvPr>
          <p:cNvSpPr/>
          <p:nvPr/>
        </p:nvSpPr>
        <p:spPr>
          <a:xfrm>
            <a:off x="427355" y="2080781"/>
            <a:ext cx="14264640" cy="653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задания: требуется реализовать систему контроля складских запасов компании. В рамках задания требуется реализовать следующие возможности системы</a:t>
            </a:r>
            <a:r>
              <a:rPr lang="en-US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категории предметов (компьютеры, мониторы, мышки и так далее).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редактирования данной категории.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получить список всех категорий и информацией по ней (например, количеству предметов в данной категории).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фильтрации категорий по критериям (например, названию, количеству предметов, по дате последнего поступлению предмета на склад).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предмета с описанием его индивидуальных характеристик (например, наименование монитора, его диагональ, требуется ли ему ремонт и так далее). После добавления предмета на склад, желательно зафиксировать дату его добавления.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данных по предмету (например, предмет может разбиться на складе)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смены статуса предмета (например, товар со склада выдают новому сотруднику, отправляют в ремонт или отправляют в другой офис, где эта техника нужнее).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предмета есть его история: как он перемещался, в какие даты, как производилась смена статуса и так далее.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странице должна быть предоставлена возможность фильтрации предметов (по категории, по дате смены статуса, по статусу и так далее).</a:t>
            </a:r>
            <a:endParaRPr lang="ru-RU" sz="2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13A8C-B08F-4693-8511-7543BAB6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" y="2681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05EF3-356D-4589-8CE5-B536B65BA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" y="654870"/>
            <a:ext cx="1868961" cy="6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561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9</cp:revision>
  <dcterms:created xsi:type="dcterms:W3CDTF">2022-09-21T12:55:41Z</dcterms:created>
  <dcterms:modified xsi:type="dcterms:W3CDTF">2022-09-26T07:16:42Z</dcterms:modified>
</cp:coreProperties>
</file>