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2" r:id="rId5"/>
    <p:sldId id="264" r:id="rId6"/>
    <p:sldId id="263" r:id="rId7"/>
  </p:sldIdLst>
  <p:sldSz cx="12798425" cy="71993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AB"/>
    <a:srgbClr val="36CC00"/>
    <a:srgbClr val="FF6700"/>
    <a:srgbClr val="990099"/>
    <a:srgbClr val="57C8E7"/>
    <a:srgbClr val="7FD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8" autoAdjust="0"/>
    <p:restoredTop sz="94660"/>
  </p:normalViewPr>
  <p:slideViewPr>
    <p:cSldViewPr snapToGrid="0">
      <p:cViewPr varScale="1">
        <p:scale>
          <a:sx n="68" d="100"/>
          <a:sy n="68" d="100"/>
        </p:scale>
        <p:origin x="26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199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BB0AE-5405-421C-B1B7-53F195068F38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10F67-46D2-462B-8FFD-BE1E9B854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556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B4968-F64A-4DAB-8BE7-BF1EBFE1692F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132C-3605-4657-9163-5D8D0F815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0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1pPr>
    <a:lvl2pPr marL="466516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2pPr>
    <a:lvl3pPr marL="933030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3pPr>
    <a:lvl4pPr marL="1399546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4pPr>
    <a:lvl5pPr marL="1866061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5pPr>
    <a:lvl6pPr marL="2332576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9091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607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2122" algn="l" defTabSz="933030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132C-3605-4657-9163-5D8D0F81563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1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Прямоугольник 278"/>
          <p:cNvSpPr/>
          <p:nvPr/>
        </p:nvSpPr>
        <p:spPr>
          <a:xfrm rot="10800000">
            <a:off x="-2" y="-2"/>
            <a:ext cx="12798426" cy="238671"/>
          </a:xfrm>
          <a:prstGeom prst="rect">
            <a:avLst/>
          </a:prstGeom>
          <a:gradFill>
            <a:gsLst>
              <a:gs pos="100000">
                <a:srgbClr val="36CC00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 userDrawn="1"/>
        </p:nvSpPr>
        <p:spPr>
          <a:xfrm>
            <a:off x="11705900" y="248436"/>
            <a:ext cx="547010" cy="547010"/>
          </a:xfrm>
          <a:prstGeom prst="ellipse">
            <a:avLst/>
          </a:prstGeom>
          <a:noFill/>
          <a:ln w="25400">
            <a:solidFill>
              <a:srgbClr val="005C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93982" y="337912"/>
            <a:ext cx="366268" cy="38329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400">
                <a:solidFill>
                  <a:srgbClr val="005CAB"/>
                </a:solidFill>
                <a:latin typeface="Franklin Gothic Medium" panose="020B0603020102020204" pitchFamily="34" charset="0"/>
              </a:defRPr>
            </a:lvl1pPr>
          </a:lstStyle>
          <a:p>
            <a:fld id="{91927636-9523-4F66-B006-ADFF1F33DED2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0" name="Рисунок 13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242" y="282094"/>
            <a:ext cx="730223" cy="484891"/>
          </a:xfrm>
          <a:prstGeom prst="rect">
            <a:avLst/>
          </a:prstGeom>
        </p:spPr>
      </p:pic>
      <p:sp>
        <p:nvSpPr>
          <p:cNvPr id="141" name="Title Placeholder 1"/>
          <p:cNvSpPr txBox="1">
            <a:spLocks/>
          </p:cNvSpPr>
          <p:nvPr userDrawn="1"/>
        </p:nvSpPr>
        <p:spPr>
          <a:xfrm>
            <a:off x="7477997" y="292011"/>
            <a:ext cx="3387245" cy="383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599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005CAB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u="none" baseline="0" dirty="0">
                <a:uFill>
                  <a:solidFill>
                    <a:srgbClr val="005CAB"/>
                  </a:solidFill>
                </a:uFill>
              </a:rPr>
              <a:t>SWSU Case Championship 20</a:t>
            </a:r>
            <a:r>
              <a:rPr lang="ru-RU" sz="1800" u="none" baseline="0" dirty="0">
                <a:uFill>
                  <a:solidFill>
                    <a:srgbClr val="005CAB"/>
                  </a:solidFill>
                </a:uFill>
              </a:rPr>
              <a:t>21</a:t>
            </a:r>
            <a:endParaRPr lang="en-US" sz="1800" u="none" baseline="0" dirty="0">
              <a:uFill>
                <a:solidFill>
                  <a:srgbClr val="005CAB"/>
                </a:solidFill>
              </a:uFill>
            </a:endParaRPr>
          </a:p>
        </p:txBody>
      </p:sp>
      <p:sp>
        <p:nvSpPr>
          <p:cNvPr id="142" name="Title Placeholder 1"/>
          <p:cNvSpPr txBox="1">
            <a:spLocks/>
          </p:cNvSpPr>
          <p:nvPr userDrawn="1"/>
        </p:nvSpPr>
        <p:spPr>
          <a:xfrm>
            <a:off x="7591255" y="653292"/>
            <a:ext cx="2858568" cy="144848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ctr" defTabSz="9599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005CAB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510" u="none" baseline="0" dirty="0">
                <a:solidFill>
                  <a:schemeClr val="tx1"/>
                </a:solidFill>
                <a:uFill>
                  <a:solidFill>
                    <a:srgbClr val="005CAB"/>
                  </a:solidFill>
                </a:uFill>
              </a:rPr>
              <a:t>Всероссийский чемпионат по решению инженерных кейсов</a:t>
            </a:r>
            <a:endParaRPr lang="en-US" sz="510" u="none" baseline="0" dirty="0">
              <a:solidFill>
                <a:schemeClr val="tx1"/>
              </a:solidFill>
              <a:uFill>
                <a:solidFill>
                  <a:srgbClr val="005CAB"/>
                </a:solidFill>
              </a:uFill>
            </a:endParaRPr>
          </a:p>
        </p:txBody>
      </p:sp>
      <p:grpSp>
        <p:nvGrpSpPr>
          <p:cNvPr id="150" name="Группа 149"/>
          <p:cNvGrpSpPr/>
          <p:nvPr/>
        </p:nvGrpSpPr>
        <p:grpSpPr>
          <a:xfrm>
            <a:off x="7591255" y="627424"/>
            <a:ext cx="1762384" cy="45718"/>
            <a:chOff x="1382812" y="2135823"/>
            <a:chExt cx="1762730" cy="45727"/>
          </a:xfrm>
        </p:grpSpPr>
        <p:grpSp>
          <p:nvGrpSpPr>
            <p:cNvPr id="214" name="Группа 213"/>
            <p:cNvGrpSpPr/>
            <p:nvPr/>
          </p:nvGrpSpPr>
          <p:grpSpPr>
            <a:xfrm>
              <a:off x="1382812" y="2135827"/>
              <a:ext cx="999614" cy="45723"/>
              <a:chOff x="1382812" y="2135827"/>
              <a:chExt cx="999614" cy="45723"/>
            </a:xfrm>
          </p:grpSpPr>
          <p:grpSp>
            <p:nvGrpSpPr>
              <p:cNvPr id="246" name="Группа 245"/>
              <p:cNvGrpSpPr/>
              <p:nvPr/>
            </p:nvGrpSpPr>
            <p:grpSpPr>
              <a:xfrm>
                <a:off x="1382812" y="2135829"/>
                <a:ext cx="490870" cy="45721"/>
                <a:chOff x="1382812" y="2135829"/>
                <a:chExt cx="490870" cy="45721"/>
              </a:xfrm>
            </p:grpSpPr>
            <p:grpSp>
              <p:nvGrpSpPr>
                <p:cNvPr id="262" name="Группа 261"/>
                <p:cNvGrpSpPr/>
                <p:nvPr/>
              </p:nvGrpSpPr>
              <p:grpSpPr>
                <a:xfrm>
                  <a:off x="1382812" y="2135829"/>
                  <a:ext cx="236498" cy="45721"/>
                  <a:chOff x="1382812" y="2135829"/>
                  <a:chExt cx="236498" cy="45721"/>
                </a:xfrm>
              </p:grpSpPr>
              <p:grpSp>
                <p:nvGrpSpPr>
                  <p:cNvPr id="270" name="Группа 269"/>
                  <p:cNvGrpSpPr/>
                  <p:nvPr/>
                </p:nvGrpSpPr>
                <p:grpSpPr>
                  <a:xfrm>
                    <a:off x="1382812" y="2135830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74" name="Овал 273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75" name="Овал 274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71" name="Группа 270"/>
                  <p:cNvGrpSpPr/>
                  <p:nvPr/>
                </p:nvGrpSpPr>
                <p:grpSpPr>
                  <a:xfrm>
                    <a:off x="1509998" y="2135829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72" name="Овал 271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73" name="Овал 272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263" name="Группа 262"/>
                <p:cNvGrpSpPr/>
                <p:nvPr/>
              </p:nvGrpSpPr>
              <p:grpSpPr>
                <a:xfrm>
                  <a:off x="1637184" y="2135829"/>
                  <a:ext cx="236498" cy="45721"/>
                  <a:chOff x="1382812" y="2135829"/>
                  <a:chExt cx="236498" cy="45721"/>
                </a:xfrm>
              </p:grpSpPr>
              <p:grpSp>
                <p:nvGrpSpPr>
                  <p:cNvPr id="264" name="Группа 263"/>
                  <p:cNvGrpSpPr/>
                  <p:nvPr/>
                </p:nvGrpSpPr>
                <p:grpSpPr>
                  <a:xfrm>
                    <a:off x="1382812" y="2135830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68" name="Овал 267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9" name="Овал 268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65" name="Группа 264"/>
                  <p:cNvGrpSpPr/>
                  <p:nvPr/>
                </p:nvGrpSpPr>
                <p:grpSpPr>
                  <a:xfrm>
                    <a:off x="1509998" y="2135829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66" name="Овал 265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7" name="Овал 266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grpSp>
            <p:nvGrpSpPr>
              <p:cNvPr id="247" name="Группа 246"/>
              <p:cNvGrpSpPr/>
              <p:nvPr/>
            </p:nvGrpSpPr>
            <p:grpSpPr>
              <a:xfrm>
                <a:off x="1891556" y="2135827"/>
                <a:ext cx="490870" cy="45721"/>
                <a:chOff x="1382812" y="2135829"/>
                <a:chExt cx="490870" cy="45721"/>
              </a:xfrm>
            </p:grpSpPr>
            <p:grpSp>
              <p:nvGrpSpPr>
                <p:cNvPr id="248" name="Группа 247"/>
                <p:cNvGrpSpPr/>
                <p:nvPr/>
              </p:nvGrpSpPr>
              <p:grpSpPr>
                <a:xfrm>
                  <a:off x="1382812" y="2135829"/>
                  <a:ext cx="236498" cy="45721"/>
                  <a:chOff x="1382812" y="2135829"/>
                  <a:chExt cx="236498" cy="45721"/>
                </a:xfrm>
              </p:grpSpPr>
              <p:grpSp>
                <p:nvGrpSpPr>
                  <p:cNvPr id="256" name="Группа 255"/>
                  <p:cNvGrpSpPr/>
                  <p:nvPr/>
                </p:nvGrpSpPr>
                <p:grpSpPr>
                  <a:xfrm>
                    <a:off x="1382812" y="2135830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60" name="Овал 259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1" name="Овал 260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57" name="Группа 256"/>
                  <p:cNvGrpSpPr/>
                  <p:nvPr/>
                </p:nvGrpSpPr>
                <p:grpSpPr>
                  <a:xfrm>
                    <a:off x="1509998" y="2135829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58" name="Овал 257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59" name="Овал 258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249" name="Группа 248"/>
                <p:cNvGrpSpPr/>
                <p:nvPr/>
              </p:nvGrpSpPr>
              <p:grpSpPr>
                <a:xfrm>
                  <a:off x="1637184" y="2135829"/>
                  <a:ext cx="236498" cy="45721"/>
                  <a:chOff x="1382812" y="2135829"/>
                  <a:chExt cx="236498" cy="45721"/>
                </a:xfrm>
              </p:grpSpPr>
              <p:grpSp>
                <p:nvGrpSpPr>
                  <p:cNvPr id="250" name="Группа 249"/>
                  <p:cNvGrpSpPr/>
                  <p:nvPr/>
                </p:nvGrpSpPr>
                <p:grpSpPr>
                  <a:xfrm>
                    <a:off x="1382812" y="2135830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54" name="Овал 253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55" name="Овал 254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51" name="Группа 250"/>
                  <p:cNvGrpSpPr/>
                  <p:nvPr/>
                </p:nvGrpSpPr>
                <p:grpSpPr>
                  <a:xfrm>
                    <a:off x="1509998" y="2135829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52" name="Овал 251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53" name="Овал 252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215" name="Группа 214"/>
            <p:cNvGrpSpPr/>
            <p:nvPr/>
          </p:nvGrpSpPr>
          <p:grpSpPr>
            <a:xfrm>
              <a:off x="2400300" y="2135823"/>
              <a:ext cx="745242" cy="45723"/>
              <a:chOff x="1382812" y="2135827"/>
              <a:chExt cx="745242" cy="45723"/>
            </a:xfrm>
          </p:grpSpPr>
          <p:grpSp>
            <p:nvGrpSpPr>
              <p:cNvPr id="216" name="Группа 215"/>
              <p:cNvGrpSpPr/>
              <p:nvPr/>
            </p:nvGrpSpPr>
            <p:grpSpPr>
              <a:xfrm>
                <a:off x="1382812" y="2135829"/>
                <a:ext cx="490870" cy="45721"/>
                <a:chOff x="1382812" y="2135829"/>
                <a:chExt cx="490870" cy="45721"/>
              </a:xfrm>
            </p:grpSpPr>
            <p:grpSp>
              <p:nvGrpSpPr>
                <p:cNvPr id="232" name="Группа 231"/>
                <p:cNvGrpSpPr/>
                <p:nvPr/>
              </p:nvGrpSpPr>
              <p:grpSpPr>
                <a:xfrm>
                  <a:off x="1382812" y="2135829"/>
                  <a:ext cx="236498" cy="45721"/>
                  <a:chOff x="1382812" y="2135829"/>
                  <a:chExt cx="236498" cy="45721"/>
                </a:xfrm>
              </p:grpSpPr>
              <p:grpSp>
                <p:nvGrpSpPr>
                  <p:cNvPr id="240" name="Группа 239"/>
                  <p:cNvGrpSpPr/>
                  <p:nvPr/>
                </p:nvGrpSpPr>
                <p:grpSpPr>
                  <a:xfrm>
                    <a:off x="1382812" y="2135830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44" name="Овал 243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45" name="Овал 244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41" name="Группа 240"/>
                  <p:cNvGrpSpPr/>
                  <p:nvPr/>
                </p:nvGrpSpPr>
                <p:grpSpPr>
                  <a:xfrm>
                    <a:off x="1509998" y="2135829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42" name="Овал 241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43" name="Овал 242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233" name="Группа 232"/>
                <p:cNvGrpSpPr/>
                <p:nvPr/>
              </p:nvGrpSpPr>
              <p:grpSpPr>
                <a:xfrm>
                  <a:off x="1637184" y="2135829"/>
                  <a:ext cx="236498" cy="45721"/>
                  <a:chOff x="1382812" y="2135829"/>
                  <a:chExt cx="236498" cy="45721"/>
                </a:xfrm>
              </p:grpSpPr>
              <p:grpSp>
                <p:nvGrpSpPr>
                  <p:cNvPr id="234" name="Группа 233"/>
                  <p:cNvGrpSpPr/>
                  <p:nvPr/>
                </p:nvGrpSpPr>
                <p:grpSpPr>
                  <a:xfrm>
                    <a:off x="1382812" y="2135830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38" name="Овал 237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9" name="Овал 238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235" name="Группа 234"/>
                  <p:cNvGrpSpPr/>
                  <p:nvPr/>
                </p:nvGrpSpPr>
                <p:grpSpPr>
                  <a:xfrm>
                    <a:off x="1509998" y="2135829"/>
                    <a:ext cx="109312" cy="45720"/>
                    <a:chOff x="1382812" y="2135830"/>
                    <a:chExt cx="109312" cy="45720"/>
                  </a:xfrm>
                </p:grpSpPr>
                <p:sp>
                  <p:nvSpPr>
                    <p:cNvPr id="236" name="Овал 235"/>
                    <p:cNvSpPr/>
                    <p:nvPr userDrawn="1"/>
                  </p:nvSpPr>
                  <p:spPr>
                    <a:xfrm>
                      <a:off x="1446405" y="2135830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37" name="Овал 236"/>
                    <p:cNvSpPr/>
                    <p:nvPr userDrawn="1"/>
                  </p:nvSpPr>
                  <p:spPr>
                    <a:xfrm>
                      <a:off x="1382812" y="2135831"/>
                      <a:ext cx="45719" cy="45719"/>
                    </a:xfrm>
                    <a:prstGeom prst="ellipse">
                      <a:avLst/>
                    </a:prstGeom>
                    <a:solidFill>
                      <a:srgbClr val="005CA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grpSp>
            <p:nvGrpSpPr>
              <p:cNvPr id="218" name="Группа 217"/>
              <p:cNvGrpSpPr/>
              <p:nvPr/>
            </p:nvGrpSpPr>
            <p:grpSpPr>
              <a:xfrm>
                <a:off x="1891556" y="2135827"/>
                <a:ext cx="236498" cy="45721"/>
                <a:chOff x="1382812" y="2135829"/>
                <a:chExt cx="236498" cy="45721"/>
              </a:xfrm>
            </p:grpSpPr>
            <p:grpSp>
              <p:nvGrpSpPr>
                <p:cNvPr id="226" name="Группа 225"/>
                <p:cNvGrpSpPr/>
                <p:nvPr/>
              </p:nvGrpSpPr>
              <p:grpSpPr>
                <a:xfrm>
                  <a:off x="1382812" y="2135830"/>
                  <a:ext cx="109312" cy="45720"/>
                  <a:chOff x="1382812" y="2135830"/>
                  <a:chExt cx="109312" cy="45720"/>
                </a:xfrm>
              </p:grpSpPr>
              <p:sp>
                <p:nvSpPr>
                  <p:cNvPr id="230" name="Овал 229"/>
                  <p:cNvSpPr/>
                  <p:nvPr userDrawn="1"/>
                </p:nvSpPr>
                <p:spPr>
                  <a:xfrm>
                    <a:off x="1446405" y="2135830"/>
                    <a:ext cx="45719" cy="45719"/>
                  </a:xfrm>
                  <a:prstGeom prst="ellipse">
                    <a:avLst/>
                  </a:prstGeom>
                  <a:solidFill>
                    <a:srgbClr val="005CA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1" name="Овал 230"/>
                  <p:cNvSpPr/>
                  <p:nvPr userDrawn="1"/>
                </p:nvSpPr>
                <p:spPr>
                  <a:xfrm>
                    <a:off x="1382812" y="2135831"/>
                    <a:ext cx="45719" cy="45719"/>
                  </a:xfrm>
                  <a:prstGeom prst="ellipse">
                    <a:avLst/>
                  </a:prstGeom>
                  <a:solidFill>
                    <a:srgbClr val="005CA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27" name="Группа 226"/>
                <p:cNvGrpSpPr/>
                <p:nvPr/>
              </p:nvGrpSpPr>
              <p:grpSpPr>
                <a:xfrm>
                  <a:off x="1509998" y="2135829"/>
                  <a:ext cx="109312" cy="45720"/>
                  <a:chOff x="1382812" y="2135830"/>
                  <a:chExt cx="109312" cy="45720"/>
                </a:xfrm>
              </p:grpSpPr>
              <p:sp>
                <p:nvSpPr>
                  <p:cNvPr id="228" name="Овал 227"/>
                  <p:cNvSpPr/>
                  <p:nvPr userDrawn="1"/>
                </p:nvSpPr>
                <p:spPr>
                  <a:xfrm>
                    <a:off x="1446405" y="2135830"/>
                    <a:ext cx="45719" cy="45719"/>
                  </a:xfrm>
                  <a:prstGeom prst="ellipse">
                    <a:avLst/>
                  </a:prstGeom>
                  <a:solidFill>
                    <a:srgbClr val="005CA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9" name="Овал 228"/>
                  <p:cNvSpPr/>
                  <p:nvPr userDrawn="1"/>
                </p:nvSpPr>
                <p:spPr>
                  <a:xfrm>
                    <a:off x="1382812" y="2135831"/>
                    <a:ext cx="45719" cy="45719"/>
                  </a:xfrm>
                  <a:prstGeom prst="ellipse">
                    <a:avLst/>
                  </a:prstGeom>
                  <a:solidFill>
                    <a:srgbClr val="005CA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sp>
        <p:nvSpPr>
          <p:cNvPr id="278" name="Прямоугольник 277"/>
          <p:cNvSpPr/>
          <p:nvPr/>
        </p:nvSpPr>
        <p:spPr>
          <a:xfrm>
            <a:off x="-1" y="6960641"/>
            <a:ext cx="12798426" cy="238671"/>
          </a:xfrm>
          <a:prstGeom prst="rect">
            <a:avLst/>
          </a:prstGeom>
          <a:gradFill>
            <a:gsLst>
              <a:gs pos="100000">
                <a:srgbClr val="36CC00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9" name="Рисунок 1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761" y="191175"/>
            <a:ext cx="526378" cy="584998"/>
          </a:xfrm>
          <a:prstGeom prst="rect">
            <a:avLst/>
          </a:prstGeom>
        </p:spPr>
      </p:pic>
      <p:cxnSp>
        <p:nvCxnSpPr>
          <p:cNvPr id="285" name="Прямая соединительная линия 284"/>
          <p:cNvCxnSpPr/>
          <p:nvPr/>
        </p:nvCxnSpPr>
        <p:spPr>
          <a:xfrm>
            <a:off x="638175" y="867320"/>
            <a:ext cx="11524735" cy="0"/>
          </a:xfrm>
          <a:prstGeom prst="line">
            <a:avLst/>
          </a:prstGeom>
          <a:ln w="25400">
            <a:solidFill>
              <a:srgbClr val="005C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839" y="6331990"/>
            <a:ext cx="780776" cy="629169"/>
          </a:xfrm>
          <a:prstGeom prst="rect">
            <a:avLst/>
          </a:prstGeom>
        </p:spPr>
      </p:pic>
      <p:sp>
        <p:nvSpPr>
          <p:cNvPr id="289" name="Title 1"/>
          <p:cNvSpPr>
            <a:spLocks noGrp="1"/>
          </p:cNvSpPr>
          <p:nvPr>
            <p:ph type="title"/>
          </p:nvPr>
        </p:nvSpPr>
        <p:spPr>
          <a:xfrm>
            <a:off x="1765521" y="410246"/>
            <a:ext cx="4540519" cy="385200"/>
          </a:xfrm>
        </p:spPr>
        <p:txBody>
          <a:bodyPr/>
          <a:lstStyle>
            <a:lvl1pPr algn="l">
              <a:defRPr sz="2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23C1C3-2585-4511-915A-EC396AEF4C7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449" y="222757"/>
            <a:ext cx="1844470" cy="56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925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856" userDrawn="1">
          <p15:clr>
            <a:srgbClr val="FBAE40"/>
          </p15:clr>
        </p15:guide>
        <p15:guide id="3" pos="7206" userDrawn="1">
          <p15:clr>
            <a:srgbClr val="FBAE40"/>
          </p15:clr>
        </p15:guide>
        <p15:guide id="4" orient="horz" pos="4082" userDrawn="1">
          <p15:clr>
            <a:srgbClr val="FBAE40"/>
          </p15:clr>
        </p15:guide>
        <p15:guide id="5" orient="horz" pos="90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892" y="3059596"/>
            <a:ext cx="11038642" cy="34247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98B0-F719-4795-9C04-F028D78A82D3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3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74" y="383298"/>
            <a:ext cx="2759660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891" y="383298"/>
            <a:ext cx="8119001" cy="610108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341-91E1-46CE-8941-2C21E9A857FE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2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892" y="3059596"/>
            <a:ext cx="11038642" cy="34247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2BAF-E213-4B10-AA74-AFD3223125D7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2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26" y="1794830"/>
            <a:ext cx="11038642" cy="2994714"/>
          </a:xfrm>
        </p:spPr>
        <p:txBody>
          <a:bodyPr anchor="b"/>
          <a:lstStyle>
            <a:lvl1pPr>
              <a:defRPr sz="629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26" y="4817876"/>
            <a:ext cx="11038642" cy="15748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19">
                <a:solidFill>
                  <a:schemeClr val="tx1">
                    <a:tint val="75000"/>
                  </a:schemeClr>
                </a:solidFill>
              </a:defRPr>
            </a:lvl1pPr>
            <a:lvl2pPr marL="47995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1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876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4pPr>
            <a:lvl5pPr marL="1919834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5pPr>
            <a:lvl6pPr marL="2399793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6pPr>
            <a:lvl7pPr marL="2879751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7pPr>
            <a:lvl8pPr marL="3359711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8pPr>
            <a:lvl9pPr marL="3839669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D45-790D-4A0A-9FA0-C5D95480FFF6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892" y="1916484"/>
            <a:ext cx="5439331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203" y="1916484"/>
            <a:ext cx="5439331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FF68-BAAB-437D-A245-0CBA90610F58}" type="datetime1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79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9" y="383297"/>
            <a:ext cx="11038642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560" y="1764833"/>
            <a:ext cx="5414334" cy="8649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19" b="1"/>
            </a:lvl1pPr>
            <a:lvl2pPr marL="479959" indent="0">
              <a:buNone/>
              <a:defRPr sz="2100" b="1"/>
            </a:lvl2pPr>
            <a:lvl3pPr marL="959917" indent="0">
              <a:buNone/>
              <a:defRPr sz="1890" b="1"/>
            </a:lvl3pPr>
            <a:lvl4pPr marL="1439876" indent="0">
              <a:buNone/>
              <a:defRPr sz="1679" b="1"/>
            </a:lvl4pPr>
            <a:lvl5pPr marL="1919834" indent="0">
              <a:buNone/>
              <a:defRPr sz="1679" b="1"/>
            </a:lvl5pPr>
            <a:lvl6pPr marL="2399793" indent="0">
              <a:buNone/>
              <a:defRPr sz="1679" b="1"/>
            </a:lvl6pPr>
            <a:lvl7pPr marL="2879751" indent="0">
              <a:buNone/>
              <a:defRPr sz="1679" b="1"/>
            </a:lvl7pPr>
            <a:lvl8pPr marL="3359711" indent="0">
              <a:buNone/>
              <a:defRPr sz="1679" b="1"/>
            </a:lvl8pPr>
            <a:lvl9pPr marL="3839669" indent="0">
              <a:buNone/>
              <a:defRPr sz="167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560" y="2629750"/>
            <a:ext cx="5414334" cy="38679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9203" y="1764833"/>
            <a:ext cx="5440998" cy="8649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19" b="1"/>
            </a:lvl1pPr>
            <a:lvl2pPr marL="479959" indent="0">
              <a:buNone/>
              <a:defRPr sz="2100" b="1"/>
            </a:lvl2pPr>
            <a:lvl3pPr marL="959917" indent="0">
              <a:buNone/>
              <a:defRPr sz="1890" b="1"/>
            </a:lvl3pPr>
            <a:lvl4pPr marL="1439876" indent="0">
              <a:buNone/>
              <a:defRPr sz="1679" b="1"/>
            </a:lvl4pPr>
            <a:lvl5pPr marL="1919834" indent="0">
              <a:buNone/>
              <a:defRPr sz="1679" b="1"/>
            </a:lvl5pPr>
            <a:lvl6pPr marL="2399793" indent="0">
              <a:buNone/>
              <a:defRPr sz="1679" b="1"/>
            </a:lvl6pPr>
            <a:lvl7pPr marL="2879751" indent="0">
              <a:buNone/>
              <a:defRPr sz="1679" b="1"/>
            </a:lvl7pPr>
            <a:lvl8pPr marL="3359711" indent="0">
              <a:buNone/>
              <a:defRPr sz="1679" b="1"/>
            </a:lvl8pPr>
            <a:lvl9pPr marL="3839669" indent="0">
              <a:buNone/>
              <a:defRPr sz="167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9203" y="2629750"/>
            <a:ext cx="5440998" cy="38679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14EA-B078-4EA7-83A4-F53EAF219FA8}" type="datetime1">
              <a:rPr lang="ru-RU" smtClean="0"/>
              <a:t>27.09.2021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8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5D66-E636-4EB8-8C77-EFD7413805B9}" type="datetime1">
              <a:rPr lang="ru-RU" smtClean="0"/>
              <a:t>27.09.2021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6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BD9B-5E28-4F4D-A9C3-0B4E818070CC}" type="datetime1">
              <a:rPr lang="ru-RU" smtClean="0"/>
              <a:t>27.09.2021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5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60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998" y="1036569"/>
            <a:ext cx="6479202" cy="5116178"/>
          </a:xfrm>
          <a:prstGeom prst="rect">
            <a:avLst/>
          </a:prstGeo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19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60" y="2159795"/>
            <a:ext cx="4127825" cy="40012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79"/>
            </a:lvl1pPr>
            <a:lvl2pPr marL="479959" indent="0">
              <a:buNone/>
              <a:defRPr sz="1469"/>
            </a:lvl2pPr>
            <a:lvl3pPr marL="959917" indent="0">
              <a:buNone/>
              <a:defRPr sz="1260"/>
            </a:lvl3pPr>
            <a:lvl4pPr marL="1439876" indent="0">
              <a:buNone/>
              <a:defRPr sz="1050"/>
            </a:lvl4pPr>
            <a:lvl5pPr marL="1919834" indent="0">
              <a:buNone/>
              <a:defRPr sz="1050"/>
            </a:lvl5pPr>
            <a:lvl6pPr marL="2399793" indent="0">
              <a:buNone/>
              <a:defRPr sz="1050"/>
            </a:lvl6pPr>
            <a:lvl7pPr marL="2879751" indent="0">
              <a:buNone/>
              <a:defRPr sz="1050"/>
            </a:lvl7pPr>
            <a:lvl8pPr marL="3359711" indent="0">
              <a:buNone/>
              <a:defRPr sz="1050"/>
            </a:lvl8pPr>
            <a:lvl9pPr marL="3839669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E09-0AC4-4177-97F8-99F3E4E95DAE}" type="datetime1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60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0998" y="1036569"/>
            <a:ext cx="6479202" cy="511617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359"/>
            </a:lvl1pPr>
            <a:lvl2pPr marL="479959" indent="0">
              <a:buNone/>
              <a:defRPr sz="2939"/>
            </a:lvl2pPr>
            <a:lvl3pPr marL="959917" indent="0">
              <a:buNone/>
              <a:defRPr sz="2519"/>
            </a:lvl3pPr>
            <a:lvl4pPr marL="1439876" indent="0">
              <a:buNone/>
              <a:defRPr sz="2100"/>
            </a:lvl4pPr>
            <a:lvl5pPr marL="1919834" indent="0">
              <a:buNone/>
              <a:defRPr sz="2100"/>
            </a:lvl5pPr>
            <a:lvl6pPr marL="2399793" indent="0">
              <a:buNone/>
              <a:defRPr sz="2100"/>
            </a:lvl6pPr>
            <a:lvl7pPr marL="2879751" indent="0">
              <a:buNone/>
              <a:defRPr sz="2100"/>
            </a:lvl7pPr>
            <a:lvl8pPr marL="3359711" indent="0">
              <a:buNone/>
              <a:defRPr sz="2100"/>
            </a:lvl8pPr>
            <a:lvl9pPr marL="3839669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60" y="2159795"/>
            <a:ext cx="4127825" cy="40012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79"/>
            </a:lvl1pPr>
            <a:lvl2pPr marL="479959" indent="0">
              <a:buNone/>
              <a:defRPr sz="1469"/>
            </a:lvl2pPr>
            <a:lvl3pPr marL="959917" indent="0">
              <a:buNone/>
              <a:defRPr sz="1260"/>
            </a:lvl3pPr>
            <a:lvl4pPr marL="1439876" indent="0">
              <a:buNone/>
              <a:defRPr sz="1050"/>
            </a:lvl4pPr>
            <a:lvl5pPr marL="1919834" indent="0">
              <a:buNone/>
              <a:defRPr sz="1050"/>
            </a:lvl5pPr>
            <a:lvl6pPr marL="2399793" indent="0">
              <a:buNone/>
              <a:defRPr sz="1050"/>
            </a:lvl6pPr>
            <a:lvl7pPr marL="2879751" indent="0">
              <a:buNone/>
              <a:defRPr sz="1050"/>
            </a:lvl7pPr>
            <a:lvl8pPr marL="3359711" indent="0">
              <a:buNone/>
              <a:defRPr sz="1050"/>
            </a:lvl8pPr>
            <a:lvl9pPr marL="3839669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259D-5428-4202-8B0B-88140CD480EA}" type="datetime1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38888" y="6672698"/>
            <a:ext cx="2879646" cy="383297"/>
          </a:xfrm>
          <a:prstGeom prst="rect">
            <a:avLst/>
          </a:prstGeom>
        </p:spPr>
        <p:txBody>
          <a:bodyPr/>
          <a:lstStyle/>
          <a:p>
            <a:fld id="{91927636-9523-4F66-B006-ADFF1F33D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5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bg1"/>
            </a:gs>
            <a:gs pos="25000">
              <a:schemeClr val="bg1"/>
            </a:gs>
            <a:gs pos="50000">
              <a:srgbClr val="57C8E7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5783" y="7677708"/>
            <a:ext cx="8352928" cy="696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1" y="6672698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3746F-C8E4-4D4A-81BB-8A9440DD0BF7}" type="datetime1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79" y="6672698"/>
            <a:ext cx="43194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1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59917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005CAB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39980" indent="-239980" algn="l" defTabSz="95991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38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97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55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14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772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31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689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648" indent="-239980" algn="l" defTabSz="95991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59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17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76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34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793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51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11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669" algn="l" defTabSz="95991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031" userDrawn="1">
          <p15:clr>
            <a:srgbClr val="F26B43"/>
          </p15:clr>
        </p15:guide>
        <p15:guide id="3" orient="horz" pos="2268" userDrawn="1">
          <p15:clr>
            <a:srgbClr val="F26B43"/>
          </p15:clr>
        </p15:guide>
        <p15:guide id="4" pos="402" userDrawn="1">
          <p15:clr>
            <a:srgbClr val="F26B43"/>
          </p15:clr>
        </p15:guide>
        <p15:guide id="5" pos="76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67" y="133418"/>
            <a:ext cx="1397072" cy="15526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617" y="376317"/>
            <a:ext cx="1606633" cy="1066855"/>
          </a:xfrm>
          <a:prstGeom prst="rect">
            <a:avLst/>
          </a:prstGeom>
        </p:spPr>
      </p:pic>
      <p:sp>
        <p:nvSpPr>
          <p:cNvPr id="6" name="Title Placeholder 1"/>
          <p:cNvSpPr txBox="1">
            <a:spLocks/>
          </p:cNvSpPr>
          <p:nvPr/>
        </p:nvSpPr>
        <p:spPr>
          <a:xfrm>
            <a:off x="2088653" y="561707"/>
            <a:ext cx="8464963" cy="696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599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005CAB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u="none" baseline="0" dirty="0">
                <a:uFill>
                  <a:solidFill>
                    <a:srgbClr val="005CAB"/>
                  </a:solidFill>
                </a:uFill>
              </a:rPr>
              <a:t>SWSU Case Championship 20</a:t>
            </a:r>
            <a:r>
              <a:rPr lang="ru-RU" u="none" baseline="0" dirty="0">
                <a:uFill>
                  <a:solidFill>
                    <a:srgbClr val="005CAB"/>
                  </a:solidFill>
                </a:uFill>
              </a:rPr>
              <a:t>2</a:t>
            </a:r>
            <a:r>
              <a:rPr lang="en-US" u="none" baseline="0" dirty="0">
                <a:uFill>
                  <a:solidFill>
                    <a:srgbClr val="005CAB"/>
                  </a:solidFill>
                </a:uFill>
              </a:rPr>
              <a:t>1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2359820" y="1180145"/>
            <a:ext cx="8193796" cy="2630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599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005CAB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200" u="none" baseline="0" dirty="0">
                <a:solidFill>
                  <a:schemeClr val="tx1"/>
                </a:solidFill>
                <a:uFill>
                  <a:solidFill>
                    <a:srgbClr val="005CAB"/>
                  </a:solidFill>
                </a:uFill>
              </a:rPr>
              <a:t>Всероссийский чемпионат по решению инженерных кейсов</a:t>
            </a:r>
            <a:endParaRPr lang="en-US" sz="1200" u="none" baseline="0" dirty="0">
              <a:solidFill>
                <a:schemeClr val="tx1"/>
              </a:solidFill>
              <a:uFill>
                <a:solidFill>
                  <a:srgbClr val="005CAB"/>
                </a:solidFill>
              </a:uFill>
            </a:endParaRPr>
          </a:p>
        </p:txBody>
      </p:sp>
      <p:grpSp>
        <p:nvGrpSpPr>
          <p:cNvPr id="449" name="Группа 448"/>
          <p:cNvGrpSpPr/>
          <p:nvPr/>
        </p:nvGrpSpPr>
        <p:grpSpPr>
          <a:xfrm>
            <a:off x="2458848" y="1180152"/>
            <a:ext cx="4242857" cy="45728"/>
            <a:chOff x="1357503" y="2135826"/>
            <a:chExt cx="4242857" cy="45728"/>
          </a:xfrm>
        </p:grpSpPr>
        <p:grpSp>
          <p:nvGrpSpPr>
            <p:cNvPr id="321" name="Группа 320"/>
            <p:cNvGrpSpPr/>
            <p:nvPr/>
          </p:nvGrpSpPr>
          <p:grpSpPr>
            <a:xfrm>
              <a:off x="1357503" y="2135827"/>
              <a:ext cx="4052078" cy="45727"/>
              <a:chOff x="1382812" y="2135823"/>
              <a:chExt cx="4052078" cy="45727"/>
            </a:xfrm>
          </p:grpSpPr>
          <p:grpSp>
            <p:nvGrpSpPr>
              <p:cNvPr id="257" name="Группа 256"/>
              <p:cNvGrpSpPr/>
              <p:nvPr/>
            </p:nvGrpSpPr>
            <p:grpSpPr>
              <a:xfrm>
                <a:off x="1382812" y="2135823"/>
                <a:ext cx="2017102" cy="45727"/>
                <a:chOff x="1382812" y="2135823"/>
                <a:chExt cx="2017102" cy="45727"/>
              </a:xfrm>
            </p:grpSpPr>
            <p:grpSp>
              <p:nvGrpSpPr>
                <p:cNvPr id="163" name="Группа 162"/>
                <p:cNvGrpSpPr/>
                <p:nvPr/>
              </p:nvGrpSpPr>
              <p:grpSpPr>
                <a:xfrm>
                  <a:off x="1382812" y="2135827"/>
                  <a:ext cx="999614" cy="45723"/>
                  <a:chOff x="1382812" y="2135827"/>
                  <a:chExt cx="999614" cy="45723"/>
                </a:xfrm>
              </p:grpSpPr>
              <p:grpSp>
                <p:nvGrpSpPr>
                  <p:cNvPr id="147" name="Группа 146"/>
                  <p:cNvGrpSpPr/>
                  <p:nvPr/>
                </p:nvGrpSpPr>
                <p:grpSpPr>
                  <a:xfrm>
                    <a:off x="1382812" y="2135829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139" name="Группа 138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35" name="Группа 134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33" name="Овал 13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34" name="Овал 13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36" name="Группа 135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37" name="Овал 136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38" name="Овал 137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40" name="Группа 139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41" name="Группа 140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45" name="Овал 144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46" name="Овал 145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42" name="Группа 141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43" name="Овал 14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44" name="Овал 14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48" name="Группа 147"/>
                  <p:cNvGrpSpPr/>
                  <p:nvPr/>
                </p:nvGrpSpPr>
                <p:grpSpPr>
                  <a:xfrm>
                    <a:off x="1891556" y="2135827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149" name="Группа 148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57" name="Группа 156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61" name="Овал 160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62" name="Овал 161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58" name="Группа 157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59" name="Овал 158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60" name="Овал 159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50" name="Группа 149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51" name="Группа 150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55" name="Овал 154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56" name="Овал 155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52" name="Группа 151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53" name="Овал 15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54" name="Овал 15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64" name="Группа 163"/>
                <p:cNvGrpSpPr/>
                <p:nvPr/>
              </p:nvGrpSpPr>
              <p:grpSpPr>
                <a:xfrm>
                  <a:off x="2400300" y="2135823"/>
                  <a:ext cx="999614" cy="45723"/>
                  <a:chOff x="1382812" y="2135827"/>
                  <a:chExt cx="999614" cy="45723"/>
                </a:xfrm>
              </p:grpSpPr>
              <p:grpSp>
                <p:nvGrpSpPr>
                  <p:cNvPr id="165" name="Группа 164"/>
                  <p:cNvGrpSpPr/>
                  <p:nvPr/>
                </p:nvGrpSpPr>
                <p:grpSpPr>
                  <a:xfrm>
                    <a:off x="1382812" y="2135829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181" name="Группа 180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89" name="Группа 188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93" name="Овал 19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94" name="Овал 19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90" name="Группа 189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91" name="Овал 190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92" name="Овал 191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82" name="Группа 181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83" name="Группа 182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87" name="Овал 186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88" name="Овал 187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84" name="Группа 183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85" name="Овал 184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86" name="Овал 185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66" name="Группа 165"/>
                  <p:cNvGrpSpPr/>
                  <p:nvPr/>
                </p:nvGrpSpPr>
                <p:grpSpPr>
                  <a:xfrm>
                    <a:off x="1891556" y="2135827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167" name="Группа 166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75" name="Группа 174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79" name="Овал 178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80" name="Овал 179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76" name="Группа 175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77" name="Овал 176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78" name="Овал 177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68" name="Группа 167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169" name="Группа 168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73" name="Овал 17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74" name="Овал 17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170" name="Группа 169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171" name="Овал 170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72" name="Овал 171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58" name="Группа 257"/>
              <p:cNvGrpSpPr/>
              <p:nvPr/>
            </p:nvGrpSpPr>
            <p:grpSpPr>
              <a:xfrm>
                <a:off x="3417788" y="2135823"/>
                <a:ext cx="2017102" cy="45727"/>
                <a:chOff x="1382812" y="2135823"/>
                <a:chExt cx="2017102" cy="45727"/>
              </a:xfrm>
            </p:grpSpPr>
            <p:grpSp>
              <p:nvGrpSpPr>
                <p:cNvPr id="259" name="Группа 258"/>
                <p:cNvGrpSpPr/>
                <p:nvPr/>
              </p:nvGrpSpPr>
              <p:grpSpPr>
                <a:xfrm>
                  <a:off x="1382812" y="2135827"/>
                  <a:ext cx="999614" cy="45723"/>
                  <a:chOff x="1382812" y="2135827"/>
                  <a:chExt cx="999614" cy="45723"/>
                </a:xfrm>
              </p:grpSpPr>
              <p:grpSp>
                <p:nvGrpSpPr>
                  <p:cNvPr id="291" name="Группа 290"/>
                  <p:cNvGrpSpPr/>
                  <p:nvPr/>
                </p:nvGrpSpPr>
                <p:grpSpPr>
                  <a:xfrm>
                    <a:off x="1382812" y="2135829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307" name="Группа 306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315" name="Группа 314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319" name="Овал 318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20" name="Овал 319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316" name="Группа 315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317" name="Овал 316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18" name="Овал 317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308" name="Группа 307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309" name="Группа 308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313" name="Овал 31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14" name="Овал 31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310" name="Группа 309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311" name="Овал 310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12" name="Овал 311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92" name="Группа 291"/>
                  <p:cNvGrpSpPr/>
                  <p:nvPr/>
                </p:nvGrpSpPr>
                <p:grpSpPr>
                  <a:xfrm>
                    <a:off x="1891556" y="2135827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293" name="Группа 292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301" name="Группа 300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305" name="Овал 304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06" name="Овал 305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302" name="Группа 301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303" name="Овал 30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04" name="Овал 30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94" name="Группа 293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295" name="Группа 294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99" name="Овал 298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00" name="Овал 299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296" name="Группа 295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97" name="Овал 296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98" name="Овал 297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60" name="Группа 259"/>
                <p:cNvGrpSpPr/>
                <p:nvPr/>
              </p:nvGrpSpPr>
              <p:grpSpPr>
                <a:xfrm>
                  <a:off x="2400300" y="2135823"/>
                  <a:ext cx="999614" cy="45723"/>
                  <a:chOff x="1382812" y="2135827"/>
                  <a:chExt cx="999614" cy="45723"/>
                </a:xfrm>
              </p:grpSpPr>
              <p:grpSp>
                <p:nvGrpSpPr>
                  <p:cNvPr id="261" name="Группа 260"/>
                  <p:cNvGrpSpPr/>
                  <p:nvPr/>
                </p:nvGrpSpPr>
                <p:grpSpPr>
                  <a:xfrm>
                    <a:off x="1382812" y="2135829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277" name="Группа 276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285" name="Группа 284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89" name="Овал 288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90" name="Овал 289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286" name="Группа 285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87" name="Овал 286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88" name="Овал 287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78" name="Группа 277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279" name="Группа 278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83" name="Овал 28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84" name="Овал 28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280" name="Группа 279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81" name="Овал 280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82" name="Овал 281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62" name="Группа 261"/>
                  <p:cNvGrpSpPr/>
                  <p:nvPr/>
                </p:nvGrpSpPr>
                <p:grpSpPr>
                  <a:xfrm>
                    <a:off x="1891556" y="2135827"/>
                    <a:ext cx="490870" cy="45721"/>
                    <a:chOff x="1382812" y="2135829"/>
                    <a:chExt cx="490870" cy="45721"/>
                  </a:xfrm>
                </p:grpSpPr>
                <p:grpSp>
                  <p:nvGrpSpPr>
                    <p:cNvPr id="263" name="Группа 262"/>
                    <p:cNvGrpSpPr/>
                    <p:nvPr/>
                  </p:nvGrpSpPr>
                  <p:grpSpPr>
                    <a:xfrm>
                      <a:off x="1382812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271" name="Группа 270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75" name="Овал 274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76" name="Овал 275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272" name="Группа 271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73" name="Овал 272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74" name="Овал 273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64" name="Группа 263"/>
                    <p:cNvGrpSpPr/>
                    <p:nvPr/>
                  </p:nvGrpSpPr>
                  <p:grpSpPr>
                    <a:xfrm>
                      <a:off x="1637184" y="2135829"/>
                      <a:ext cx="236498" cy="45721"/>
                      <a:chOff x="1382812" y="2135829"/>
                      <a:chExt cx="236498" cy="45721"/>
                    </a:xfrm>
                  </p:grpSpPr>
                  <p:grpSp>
                    <p:nvGrpSpPr>
                      <p:cNvPr id="265" name="Группа 264"/>
                      <p:cNvGrpSpPr/>
                      <p:nvPr/>
                    </p:nvGrpSpPr>
                    <p:grpSpPr>
                      <a:xfrm>
                        <a:off x="1382812" y="2135830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69" name="Овал 268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70" name="Овал 269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grpSp>
                    <p:nvGrpSpPr>
                      <p:cNvPr id="266" name="Группа 265"/>
                      <p:cNvGrpSpPr/>
                      <p:nvPr/>
                    </p:nvGrpSpPr>
                    <p:grpSpPr>
                      <a:xfrm>
                        <a:off x="1509998" y="2135829"/>
                        <a:ext cx="109312" cy="45720"/>
                        <a:chOff x="1382812" y="2135830"/>
                        <a:chExt cx="109312" cy="45720"/>
                      </a:xfrm>
                    </p:grpSpPr>
                    <p:sp>
                      <p:nvSpPr>
                        <p:cNvPr id="267" name="Овал 266"/>
                        <p:cNvSpPr/>
                        <p:nvPr userDrawn="1"/>
                      </p:nvSpPr>
                      <p:spPr>
                        <a:xfrm>
                          <a:off x="1446405" y="2135830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268" name="Овал 267"/>
                        <p:cNvSpPr/>
                        <p:nvPr userDrawn="1"/>
                      </p:nvSpPr>
                      <p:spPr>
                        <a:xfrm>
                          <a:off x="1382812" y="2135831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rgbClr val="005CAB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435" name="Группа 434"/>
            <p:cNvGrpSpPr/>
            <p:nvPr/>
          </p:nvGrpSpPr>
          <p:grpSpPr>
            <a:xfrm>
              <a:off x="5427455" y="2135826"/>
              <a:ext cx="172905" cy="45720"/>
              <a:chOff x="1382812" y="2135830"/>
              <a:chExt cx="172905" cy="45720"/>
            </a:xfrm>
          </p:grpSpPr>
          <p:grpSp>
            <p:nvGrpSpPr>
              <p:cNvPr id="443" name="Группа 442"/>
              <p:cNvGrpSpPr/>
              <p:nvPr/>
            </p:nvGrpSpPr>
            <p:grpSpPr>
              <a:xfrm>
                <a:off x="1382812" y="2135830"/>
                <a:ext cx="109312" cy="45720"/>
                <a:chOff x="1382812" y="2135830"/>
                <a:chExt cx="109312" cy="45720"/>
              </a:xfrm>
            </p:grpSpPr>
            <p:sp>
              <p:nvSpPr>
                <p:cNvPr id="447" name="Овал 446"/>
                <p:cNvSpPr/>
                <p:nvPr userDrawn="1"/>
              </p:nvSpPr>
              <p:spPr>
                <a:xfrm>
                  <a:off x="1446405" y="2135830"/>
                  <a:ext cx="45719" cy="45719"/>
                </a:xfrm>
                <a:prstGeom prst="ellipse">
                  <a:avLst/>
                </a:prstGeom>
                <a:solidFill>
                  <a:srgbClr val="005C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8" name="Овал 447"/>
                <p:cNvSpPr/>
                <p:nvPr userDrawn="1"/>
              </p:nvSpPr>
              <p:spPr>
                <a:xfrm>
                  <a:off x="1382812" y="2135831"/>
                  <a:ext cx="45719" cy="45719"/>
                </a:xfrm>
                <a:prstGeom prst="ellipse">
                  <a:avLst/>
                </a:prstGeom>
                <a:solidFill>
                  <a:srgbClr val="005C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46" name="Овал 445"/>
              <p:cNvSpPr/>
              <p:nvPr userDrawn="1"/>
            </p:nvSpPr>
            <p:spPr>
              <a:xfrm>
                <a:off x="1509998" y="2135830"/>
                <a:ext cx="45719" cy="45719"/>
              </a:xfrm>
              <a:prstGeom prst="ellipse">
                <a:avLst/>
              </a:prstGeom>
              <a:solidFill>
                <a:srgbClr val="005C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52" name="Title Placeholder 1"/>
          <p:cNvSpPr txBox="1">
            <a:spLocks/>
          </p:cNvSpPr>
          <p:nvPr/>
        </p:nvSpPr>
        <p:spPr>
          <a:xfrm>
            <a:off x="9746940" y="4976336"/>
            <a:ext cx="2387660" cy="218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599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005CAB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dirty="0">
                <a:solidFill>
                  <a:schemeClr val="tx1"/>
                </a:solidFill>
                <a:uFill>
                  <a:solidFill>
                    <a:srgbClr val="005CAB"/>
                  </a:solidFill>
                </a:uFill>
                <a:latin typeface="Georgia" panose="02040502050405020303" pitchFamily="18" charset="0"/>
              </a:rPr>
              <a:t>Кейс от компании</a:t>
            </a:r>
            <a:endParaRPr lang="en-US" sz="1400" u="none" baseline="0" dirty="0">
              <a:solidFill>
                <a:schemeClr val="tx1"/>
              </a:solidFill>
              <a:uFill>
                <a:solidFill>
                  <a:srgbClr val="005CAB"/>
                </a:solidFill>
              </a:uFill>
              <a:latin typeface="Georgia" panose="02040502050405020303" pitchFamily="18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-1" y="6960641"/>
            <a:ext cx="12798426" cy="238671"/>
          </a:xfrm>
          <a:prstGeom prst="rect">
            <a:avLst/>
          </a:prstGeom>
          <a:gradFill>
            <a:gsLst>
              <a:gs pos="100000">
                <a:srgbClr val="36CC00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0" name="Прямая соединительная линия 199"/>
          <p:cNvCxnSpPr/>
          <p:nvPr/>
        </p:nvCxnSpPr>
        <p:spPr>
          <a:xfrm>
            <a:off x="9721290" y="5267312"/>
            <a:ext cx="2438960" cy="0"/>
          </a:xfrm>
          <a:prstGeom prst="line">
            <a:avLst/>
          </a:prstGeom>
          <a:ln w="25400">
            <a:solidFill>
              <a:srgbClr val="005C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Рисунок 19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97" y="4640697"/>
            <a:ext cx="3548445" cy="2558615"/>
          </a:xfrm>
          <a:prstGeom prst="rect">
            <a:avLst/>
          </a:prstGeom>
        </p:spPr>
      </p:pic>
      <p:grpSp>
        <p:nvGrpSpPr>
          <p:cNvPr id="198" name="Группа 197">
            <a:extLst>
              <a:ext uri="{FF2B5EF4-FFF2-40B4-BE49-F238E27FC236}">
                <a16:creationId xmlns:a16="http://schemas.microsoft.com/office/drawing/2014/main" id="{E2A4870B-871F-4E51-92BD-FB2DA616AF3A}"/>
              </a:ext>
            </a:extLst>
          </p:cNvPr>
          <p:cNvGrpSpPr/>
          <p:nvPr/>
        </p:nvGrpSpPr>
        <p:grpSpPr>
          <a:xfrm>
            <a:off x="6188066" y="2733752"/>
            <a:ext cx="1771650" cy="1731809"/>
            <a:chOff x="5848350" y="2468073"/>
            <a:chExt cx="1771650" cy="1731809"/>
          </a:xfrm>
        </p:grpSpPr>
        <p:sp>
          <p:nvSpPr>
            <p:cNvPr id="231" name="Овал 230">
              <a:extLst>
                <a:ext uri="{FF2B5EF4-FFF2-40B4-BE49-F238E27FC236}">
                  <a16:creationId xmlns:a16="http://schemas.microsoft.com/office/drawing/2014/main" id="{2BC64FBD-C275-45FE-9BE2-EE75F5E899C0}"/>
                </a:ext>
              </a:extLst>
            </p:cNvPr>
            <p:cNvSpPr/>
            <p:nvPr/>
          </p:nvSpPr>
          <p:spPr>
            <a:xfrm>
              <a:off x="5848350" y="2468073"/>
              <a:ext cx="1771650" cy="1731809"/>
            </a:xfrm>
            <a:prstGeom prst="ellipse">
              <a:avLst/>
            </a:prstGeom>
            <a:gradFill flip="none" rotWithShape="1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32" name="Овал 231">
              <a:extLst>
                <a:ext uri="{FF2B5EF4-FFF2-40B4-BE49-F238E27FC236}">
                  <a16:creationId xmlns:a16="http://schemas.microsoft.com/office/drawing/2014/main" id="{EBD97EE5-429F-443B-9626-ED76489EC46A}"/>
                </a:ext>
              </a:extLst>
            </p:cNvPr>
            <p:cNvSpPr/>
            <p:nvPr/>
          </p:nvSpPr>
          <p:spPr>
            <a:xfrm>
              <a:off x="5924639" y="2542384"/>
              <a:ext cx="1619071" cy="1582661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33" name="TextBox 14">
              <a:extLst>
                <a:ext uri="{FF2B5EF4-FFF2-40B4-BE49-F238E27FC236}">
                  <a16:creationId xmlns:a16="http://schemas.microsoft.com/office/drawing/2014/main" id="{AF788BE2-E468-4F95-A63F-403CC1AD8613}"/>
                </a:ext>
              </a:extLst>
            </p:cNvPr>
            <p:cNvSpPr txBox="1"/>
            <p:nvPr/>
          </p:nvSpPr>
          <p:spPr>
            <a:xfrm>
              <a:off x="6192961" y="3052206"/>
              <a:ext cx="10970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200" dirty="0">
                  <a:latin typeface="Franklin Gothic Demi" panose="020B0703020102020204" pitchFamily="34" charset="0"/>
                </a:rPr>
                <a:t>Кейс</a:t>
              </a:r>
            </a:p>
          </p:txBody>
        </p:sp>
      </p:grpSp>
      <p:grpSp>
        <p:nvGrpSpPr>
          <p:cNvPr id="199" name="Группа 198">
            <a:extLst>
              <a:ext uri="{FF2B5EF4-FFF2-40B4-BE49-F238E27FC236}">
                <a16:creationId xmlns:a16="http://schemas.microsoft.com/office/drawing/2014/main" id="{13CACBCF-0E82-4D72-BD29-07D43C3B0F31}"/>
              </a:ext>
            </a:extLst>
          </p:cNvPr>
          <p:cNvGrpSpPr/>
          <p:nvPr/>
        </p:nvGrpSpPr>
        <p:grpSpPr>
          <a:xfrm>
            <a:off x="8114307" y="3144438"/>
            <a:ext cx="4507543" cy="1019654"/>
            <a:chOff x="8032749" y="2878759"/>
            <a:chExt cx="4507543" cy="1019654"/>
          </a:xfrm>
        </p:grpSpPr>
        <p:grpSp>
          <p:nvGrpSpPr>
            <p:cNvPr id="219" name="Группа 218">
              <a:extLst>
                <a:ext uri="{FF2B5EF4-FFF2-40B4-BE49-F238E27FC236}">
                  <a16:creationId xmlns:a16="http://schemas.microsoft.com/office/drawing/2014/main" id="{B8750555-1654-4EB9-93BE-71E9D7C09A2F}"/>
                </a:ext>
              </a:extLst>
            </p:cNvPr>
            <p:cNvGrpSpPr/>
            <p:nvPr/>
          </p:nvGrpSpPr>
          <p:grpSpPr>
            <a:xfrm>
              <a:off x="8032749" y="2878759"/>
              <a:ext cx="4507543" cy="1019654"/>
              <a:chOff x="8235494" y="1814154"/>
              <a:chExt cx="4205650" cy="951363"/>
            </a:xfrm>
          </p:grpSpPr>
          <p:sp>
            <p:nvSpPr>
              <p:cNvPr id="229" name="Прямоугольник: скругленные углы 228">
                <a:extLst>
                  <a:ext uri="{FF2B5EF4-FFF2-40B4-BE49-F238E27FC236}">
                    <a16:creationId xmlns:a16="http://schemas.microsoft.com/office/drawing/2014/main" id="{39EBE399-2508-4F24-8AA3-1C71420CBC56}"/>
                  </a:ext>
                </a:extLst>
              </p:cNvPr>
              <p:cNvSpPr/>
              <p:nvPr/>
            </p:nvSpPr>
            <p:spPr>
              <a:xfrm>
                <a:off x="9021669" y="1814155"/>
                <a:ext cx="3419475" cy="95136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30" name="Блок-схема: задержка 229">
                <a:extLst>
                  <a:ext uri="{FF2B5EF4-FFF2-40B4-BE49-F238E27FC236}">
                    <a16:creationId xmlns:a16="http://schemas.microsoft.com/office/drawing/2014/main" id="{D661F849-8B4B-465D-893C-0B073FAA99FF}"/>
                  </a:ext>
                </a:extLst>
              </p:cNvPr>
              <p:cNvSpPr/>
              <p:nvPr/>
            </p:nvSpPr>
            <p:spPr>
              <a:xfrm flipH="1">
                <a:off x="8235494" y="1814154"/>
                <a:ext cx="1160556" cy="951363"/>
              </a:xfrm>
              <a:prstGeom prst="flowChartDelay">
                <a:avLst/>
              </a:prstGeom>
              <a:gradFill>
                <a:gsLst>
                  <a:gs pos="0">
                    <a:srgbClr val="F3F5F6"/>
                  </a:gs>
                  <a:gs pos="100000">
                    <a:srgbClr val="D5D9DD"/>
                  </a:gs>
                </a:gsLst>
                <a:path path="circle">
                  <a:fillToRect l="100000" t="10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</p:grpSp>
        <p:grpSp>
          <p:nvGrpSpPr>
            <p:cNvPr id="220" name="Группа 219">
              <a:extLst>
                <a:ext uri="{FF2B5EF4-FFF2-40B4-BE49-F238E27FC236}">
                  <a16:creationId xmlns:a16="http://schemas.microsoft.com/office/drawing/2014/main" id="{38E5FD29-2073-4216-A21F-5F258994976D}"/>
                </a:ext>
              </a:extLst>
            </p:cNvPr>
            <p:cNvGrpSpPr/>
            <p:nvPr/>
          </p:nvGrpSpPr>
          <p:grpSpPr>
            <a:xfrm flipV="1">
              <a:off x="10121296" y="3778571"/>
              <a:ext cx="1235638" cy="45719"/>
              <a:chOff x="1942975" y="1837001"/>
              <a:chExt cx="6489512" cy="240114"/>
            </a:xfrm>
          </p:grpSpPr>
          <p:sp>
            <p:nvSpPr>
              <p:cNvPr id="221" name="Овал 220">
                <a:extLst>
                  <a:ext uri="{FF2B5EF4-FFF2-40B4-BE49-F238E27FC236}">
                    <a16:creationId xmlns:a16="http://schemas.microsoft.com/office/drawing/2014/main" id="{71766866-CA1C-45C0-8567-52F37988EE6F}"/>
                  </a:ext>
                </a:extLst>
              </p:cNvPr>
              <p:cNvSpPr/>
              <p:nvPr/>
            </p:nvSpPr>
            <p:spPr>
              <a:xfrm>
                <a:off x="4629821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22" name="Овал 221">
                <a:extLst>
                  <a:ext uri="{FF2B5EF4-FFF2-40B4-BE49-F238E27FC236}">
                    <a16:creationId xmlns:a16="http://schemas.microsoft.com/office/drawing/2014/main" id="{0110574E-6907-46CE-A9D7-AD693F777164}"/>
                  </a:ext>
                </a:extLst>
              </p:cNvPr>
              <p:cNvSpPr/>
              <p:nvPr/>
            </p:nvSpPr>
            <p:spPr>
              <a:xfrm>
                <a:off x="5518441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23" name="Овал 222">
                <a:extLst>
                  <a:ext uri="{FF2B5EF4-FFF2-40B4-BE49-F238E27FC236}">
                    <a16:creationId xmlns:a16="http://schemas.microsoft.com/office/drawing/2014/main" id="{651E52F4-A4F1-441C-BD95-5FCCEA71C423}"/>
                  </a:ext>
                </a:extLst>
              </p:cNvPr>
              <p:cNvSpPr/>
              <p:nvPr/>
            </p:nvSpPr>
            <p:spPr>
              <a:xfrm>
                <a:off x="6413325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24" name="Овал 223">
                <a:extLst>
                  <a:ext uri="{FF2B5EF4-FFF2-40B4-BE49-F238E27FC236}">
                    <a16:creationId xmlns:a16="http://schemas.microsoft.com/office/drawing/2014/main" id="{AB20899B-C109-459F-8FAF-332F32032E34}"/>
                  </a:ext>
                </a:extLst>
              </p:cNvPr>
              <p:cNvSpPr/>
              <p:nvPr/>
            </p:nvSpPr>
            <p:spPr>
              <a:xfrm>
                <a:off x="7302849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25" name="Овал 224">
                <a:extLst>
                  <a:ext uri="{FF2B5EF4-FFF2-40B4-BE49-F238E27FC236}">
                    <a16:creationId xmlns:a16="http://schemas.microsoft.com/office/drawing/2014/main" id="{3DFBAF59-0965-4DCA-AB3B-B5C08D0F5FDC}"/>
                  </a:ext>
                </a:extLst>
              </p:cNvPr>
              <p:cNvSpPr/>
              <p:nvPr/>
            </p:nvSpPr>
            <p:spPr>
              <a:xfrm>
                <a:off x="8192373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26" name="Овал 225">
                <a:extLst>
                  <a:ext uri="{FF2B5EF4-FFF2-40B4-BE49-F238E27FC236}">
                    <a16:creationId xmlns:a16="http://schemas.microsoft.com/office/drawing/2014/main" id="{2F2E75F9-8BF0-4655-8382-456963C6E0AF}"/>
                  </a:ext>
                </a:extLst>
              </p:cNvPr>
              <p:cNvSpPr/>
              <p:nvPr/>
            </p:nvSpPr>
            <p:spPr>
              <a:xfrm>
                <a:off x="1942975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27" name="Овал 226">
                <a:extLst>
                  <a:ext uri="{FF2B5EF4-FFF2-40B4-BE49-F238E27FC236}">
                    <a16:creationId xmlns:a16="http://schemas.microsoft.com/office/drawing/2014/main" id="{863A1BB7-7D72-4ABB-93A3-3C2B7ED95A93}"/>
                  </a:ext>
                </a:extLst>
              </p:cNvPr>
              <p:cNvSpPr/>
              <p:nvPr/>
            </p:nvSpPr>
            <p:spPr>
              <a:xfrm>
                <a:off x="2840406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28" name="Овал 227">
                <a:extLst>
                  <a:ext uri="{FF2B5EF4-FFF2-40B4-BE49-F238E27FC236}">
                    <a16:creationId xmlns:a16="http://schemas.microsoft.com/office/drawing/2014/main" id="{B5044D6D-9D19-4E6B-8583-D6827B5BA3AF}"/>
                  </a:ext>
                </a:extLst>
              </p:cNvPr>
              <p:cNvSpPr/>
              <p:nvPr/>
            </p:nvSpPr>
            <p:spPr>
              <a:xfrm>
                <a:off x="3737837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</p:grpSp>
      </p:grpSp>
      <p:sp>
        <p:nvSpPr>
          <p:cNvPr id="201" name="Овал 200">
            <a:extLst>
              <a:ext uri="{FF2B5EF4-FFF2-40B4-BE49-F238E27FC236}">
                <a16:creationId xmlns:a16="http://schemas.microsoft.com/office/drawing/2014/main" id="{2ADE18DE-10C8-408E-B423-4D4A98365629}"/>
              </a:ext>
            </a:extLst>
          </p:cNvPr>
          <p:cNvSpPr/>
          <p:nvPr/>
        </p:nvSpPr>
        <p:spPr>
          <a:xfrm>
            <a:off x="176574" y="2733752"/>
            <a:ext cx="1771650" cy="1731809"/>
          </a:xfrm>
          <a:prstGeom prst="ellipse">
            <a:avLst/>
          </a:prstGeom>
          <a:gradFill flip="none" rotWithShape="1">
            <a:gsLst>
              <a:gs pos="0">
                <a:srgbClr val="25383D"/>
              </a:gs>
              <a:gs pos="100000">
                <a:srgbClr val="1FA2B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2" name="Овал 201">
            <a:extLst>
              <a:ext uri="{FF2B5EF4-FFF2-40B4-BE49-F238E27FC236}">
                <a16:creationId xmlns:a16="http://schemas.microsoft.com/office/drawing/2014/main" id="{5667CBE9-F200-4FFB-AB06-89BE87E67B90}"/>
              </a:ext>
            </a:extLst>
          </p:cNvPr>
          <p:cNvSpPr/>
          <p:nvPr/>
        </p:nvSpPr>
        <p:spPr>
          <a:xfrm>
            <a:off x="252863" y="2808063"/>
            <a:ext cx="1619071" cy="1582661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0E3E6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3" name="TextBox 207">
            <a:extLst>
              <a:ext uri="{FF2B5EF4-FFF2-40B4-BE49-F238E27FC236}">
                <a16:creationId xmlns:a16="http://schemas.microsoft.com/office/drawing/2014/main" id="{961AC871-3913-4BE5-8BF5-9A8BECEB6A24}"/>
              </a:ext>
            </a:extLst>
          </p:cNvPr>
          <p:cNvSpPr txBox="1"/>
          <p:nvPr/>
        </p:nvSpPr>
        <p:spPr>
          <a:xfrm>
            <a:off x="267739" y="3317885"/>
            <a:ext cx="1619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>
                <a:latin typeface="Franklin Gothic Demi" panose="020B0703020102020204" pitchFamily="34" charset="0"/>
              </a:rPr>
              <a:t>Секция</a:t>
            </a:r>
          </a:p>
        </p:txBody>
      </p:sp>
      <p:grpSp>
        <p:nvGrpSpPr>
          <p:cNvPr id="204" name="Группа 203">
            <a:extLst>
              <a:ext uri="{FF2B5EF4-FFF2-40B4-BE49-F238E27FC236}">
                <a16:creationId xmlns:a16="http://schemas.microsoft.com/office/drawing/2014/main" id="{8BFA09C2-38B2-4E5F-8042-A3F2D79DA507}"/>
              </a:ext>
            </a:extLst>
          </p:cNvPr>
          <p:cNvGrpSpPr/>
          <p:nvPr/>
        </p:nvGrpSpPr>
        <p:grpSpPr>
          <a:xfrm>
            <a:off x="2132970" y="3144438"/>
            <a:ext cx="3505619" cy="1019654"/>
            <a:chOff x="8150151" y="2878759"/>
            <a:chExt cx="4390141" cy="1019654"/>
          </a:xfrm>
        </p:grpSpPr>
        <p:grpSp>
          <p:nvGrpSpPr>
            <p:cNvPr id="207" name="Группа 206">
              <a:extLst>
                <a:ext uri="{FF2B5EF4-FFF2-40B4-BE49-F238E27FC236}">
                  <a16:creationId xmlns:a16="http://schemas.microsoft.com/office/drawing/2014/main" id="{AC4C7B00-736F-475D-A16E-12BD549B302D}"/>
                </a:ext>
              </a:extLst>
            </p:cNvPr>
            <p:cNvGrpSpPr/>
            <p:nvPr/>
          </p:nvGrpSpPr>
          <p:grpSpPr>
            <a:xfrm>
              <a:off x="8150151" y="2878759"/>
              <a:ext cx="4390141" cy="1019654"/>
              <a:chOff x="8345033" y="1814154"/>
              <a:chExt cx="4096111" cy="951363"/>
            </a:xfrm>
          </p:grpSpPr>
          <p:sp>
            <p:nvSpPr>
              <p:cNvPr id="217" name="Прямоугольник: скругленные углы 216">
                <a:extLst>
                  <a:ext uri="{FF2B5EF4-FFF2-40B4-BE49-F238E27FC236}">
                    <a16:creationId xmlns:a16="http://schemas.microsoft.com/office/drawing/2014/main" id="{7D6FC2ED-7D31-465A-8D5B-435674E364DE}"/>
                  </a:ext>
                </a:extLst>
              </p:cNvPr>
              <p:cNvSpPr/>
              <p:nvPr/>
            </p:nvSpPr>
            <p:spPr>
              <a:xfrm>
                <a:off x="9021669" y="1814155"/>
                <a:ext cx="3419475" cy="95136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8" name="Блок-схема: задержка 217">
                <a:extLst>
                  <a:ext uri="{FF2B5EF4-FFF2-40B4-BE49-F238E27FC236}">
                    <a16:creationId xmlns:a16="http://schemas.microsoft.com/office/drawing/2014/main" id="{4A8F75F3-B3C7-41D3-A236-488D29ED406E}"/>
                  </a:ext>
                </a:extLst>
              </p:cNvPr>
              <p:cNvSpPr/>
              <p:nvPr/>
            </p:nvSpPr>
            <p:spPr>
              <a:xfrm flipH="1">
                <a:off x="8345033" y="1814154"/>
                <a:ext cx="1160556" cy="951363"/>
              </a:xfrm>
              <a:prstGeom prst="flowChartDelay">
                <a:avLst/>
              </a:prstGeom>
              <a:gradFill flip="none" rotWithShape="1">
                <a:gsLst>
                  <a:gs pos="0">
                    <a:srgbClr val="F3F5F6"/>
                  </a:gs>
                  <a:gs pos="100000">
                    <a:srgbClr val="D5D9DD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</p:grpSp>
        <p:grpSp>
          <p:nvGrpSpPr>
            <p:cNvPr id="208" name="Группа 207">
              <a:extLst>
                <a:ext uri="{FF2B5EF4-FFF2-40B4-BE49-F238E27FC236}">
                  <a16:creationId xmlns:a16="http://schemas.microsoft.com/office/drawing/2014/main" id="{9BB6EE81-DED7-483C-A0AD-3F5070FB9F48}"/>
                </a:ext>
              </a:extLst>
            </p:cNvPr>
            <p:cNvGrpSpPr/>
            <p:nvPr/>
          </p:nvGrpSpPr>
          <p:grpSpPr>
            <a:xfrm flipV="1">
              <a:off x="10121296" y="3778571"/>
              <a:ext cx="1235638" cy="45719"/>
              <a:chOff x="1942975" y="1837001"/>
              <a:chExt cx="6489512" cy="240114"/>
            </a:xfrm>
          </p:grpSpPr>
          <p:sp>
            <p:nvSpPr>
              <p:cNvPr id="209" name="Овал 208">
                <a:extLst>
                  <a:ext uri="{FF2B5EF4-FFF2-40B4-BE49-F238E27FC236}">
                    <a16:creationId xmlns:a16="http://schemas.microsoft.com/office/drawing/2014/main" id="{67727D5D-A8C5-4E17-8364-74EEED3D6683}"/>
                  </a:ext>
                </a:extLst>
              </p:cNvPr>
              <p:cNvSpPr/>
              <p:nvPr/>
            </p:nvSpPr>
            <p:spPr>
              <a:xfrm>
                <a:off x="4629821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0" name="Овал 209">
                <a:extLst>
                  <a:ext uri="{FF2B5EF4-FFF2-40B4-BE49-F238E27FC236}">
                    <a16:creationId xmlns:a16="http://schemas.microsoft.com/office/drawing/2014/main" id="{06AF6FA1-52EC-4B34-BD4A-A2115B558B75}"/>
                  </a:ext>
                </a:extLst>
              </p:cNvPr>
              <p:cNvSpPr/>
              <p:nvPr/>
            </p:nvSpPr>
            <p:spPr>
              <a:xfrm>
                <a:off x="5518441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1" name="Овал 210">
                <a:extLst>
                  <a:ext uri="{FF2B5EF4-FFF2-40B4-BE49-F238E27FC236}">
                    <a16:creationId xmlns:a16="http://schemas.microsoft.com/office/drawing/2014/main" id="{107CEE4F-FBC5-48EA-8AE5-70019F24D17C}"/>
                  </a:ext>
                </a:extLst>
              </p:cNvPr>
              <p:cNvSpPr/>
              <p:nvPr/>
            </p:nvSpPr>
            <p:spPr>
              <a:xfrm>
                <a:off x="6413325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2" name="Овал 211">
                <a:extLst>
                  <a:ext uri="{FF2B5EF4-FFF2-40B4-BE49-F238E27FC236}">
                    <a16:creationId xmlns:a16="http://schemas.microsoft.com/office/drawing/2014/main" id="{261D11E1-9B86-4309-81FC-540CAE56D424}"/>
                  </a:ext>
                </a:extLst>
              </p:cNvPr>
              <p:cNvSpPr/>
              <p:nvPr/>
            </p:nvSpPr>
            <p:spPr>
              <a:xfrm>
                <a:off x="7302849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3" name="Овал 212">
                <a:extLst>
                  <a:ext uri="{FF2B5EF4-FFF2-40B4-BE49-F238E27FC236}">
                    <a16:creationId xmlns:a16="http://schemas.microsoft.com/office/drawing/2014/main" id="{18EE159E-CB17-4660-9BDD-9C2FE97FAA3D}"/>
                  </a:ext>
                </a:extLst>
              </p:cNvPr>
              <p:cNvSpPr/>
              <p:nvPr/>
            </p:nvSpPr>
            <p:spPr>
              <a:xfrm>
                <a:off x="8192373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4" name="Овал 213">
                <a:extLst>
                  <a:ext uri="{FF2B5EF4-FFF2-40B4-BE49-F238E27FC236}">
                    <a16:creationId xmlns:a16="http://schemas.microsoft.com/office/drawing/2014/main" id="{B5BA67EF-0162-47A9-BD2D-D771D98297AB}"/>
                  </a:ext>
                </a:extLst>
              </p:cNvPr>
              <p:cNvSpPr/>
              <p:nvPr/>
            </p:nvSpPr>
            <p:spPr>
              <a:xfrm>
                <a:off x="1942975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5" name="Овал 214">
                <a:extLst>
                  <a:ext uri="{FF2B5EF4-FFF2-40B4-BE49-F238E27FC236}">
                    <a16:creationId xmlns:a16="http://schemas.microsoft.com/office/drawing/2014/main" id="{E82F4244-97AC-48DE-810B-2B145DD1A8FD}"/>
                  </a:ext>
                </a:extLst>
              </p:cNvPr>
              <p:cNvSpPr/>
              <p:nvPr/>
            </p:nvSpPr>
            <p:spPr>
              <a:xfrm>
                <a:off x="2840406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sp>
            <p:nvSpPr>
              <p:cNvPr id="216" name="Овал 215">
                <a:extLst>
                  <a:ext uri="{FF2B5EF4-FFF2-40B4-BE49-F238E27FC236}">
                    <a16:creationId xmlns:a16="http://schemas.microsoft.com/office/drawing/2014/main" id="{895623F3-D070-4258-81BC-DB5E7DCF9298}"/>
                  </a:ext>
                </a:extLst>
              </p:cNvPr>
              <p:cNvSpPr/>
              <p:nvPr/>
            </p:nvSpPr>
            <p:spPr>
              <a:xfrm>
                <a:off x="3737837" y="1837001"/>
                <a:ext cx="240114" cy="2401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</p:grpSp>
      </p:grpSp>
      <p:sp>
        <p:nvSpPr>
          <p:cNvPr id="205" name="TextBox 222">
            <a:extLst>
              <a:ext uri="{FF2B5EF4-FFF2-40B4-BE49-F238E27FC236}">
                <a16:creationId xmlns:a16="http://schemas.microsoft.com/office/drawing/2014/main" id="{3F9E4EAE-8AEA-4BC4-BFF5-92779CA2C0A4}"/>
              </a:ext>
            </a:extLst>
          </p:cNvPr>
          <p:cNvSpPr txBox="1"/>
          <p:nvPr/>
        </p:nvSpPr>
        <p:spPr>
          <a:xfrm>
            <a:off x="3440254" y="3394413"/>
            <a:ext cx="169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СтройТех</a:t>
            </a:r>
            <a:endParaRPr lang="ru-RU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34" name="Рисунок 233">
            <a:extLst>
              <a:ext uri="{FF2B5EF4-FFF2-40B4-BE49-F238E27FC236}">
                <a16:creationId xmlns:a16="http://schemas.microsoft.com/office/drawing/2014/main" id="{4E357BA9-69B7-4241-980A-96C0A71BB7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301" y="3331930"/>
            <a:ext cx="780776" cy="629169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7874CB27-E118-47AF-8AE1-61927B129C00}"/>
              </a:ext>
            </a:extLst>
          </p:cNvPr>
          <p:cNvGrpSpPr/>
          <p:nvPr/>
        </p:nvGrpSpPr>
        <p:grpSpPr>
          <a:xfrm>
            <a:off x="9695019" y="5517739"/>
            <a:ext cx="2540835" cy="780792"/>
            <a:chOff x="9695019" y="5517739"/>
            <a:chExt cx="2540835" cy="780792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BC10F98C-B63C-4EA5-9353-4BA0EDD54F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95019" y="5517739"/>
              <a:ext cx="948663" cy="780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0925790F-6464-47CF-B2E0-62BBB4C49282}"/>
                </a:ext>
              </a:extLst>
            </p:cNvPr>
            <p:cNvSpPr txBox="1"/>
            <p:nvPr/>
          </p:nvSpPr>
          <p:spPr>
            <a:xfrm>
              <a:off x="10302390" y="5606257"/>
              <a:ext cx="193346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b="1" i="0" dirty="0">
                  <a:effectLst/>
                  <a:latin typeface="Times New Roman" panose="02020603050405020304" pitchFamily="18" charset="0"/>
                </a:rPr>
                <a:t>ФОНД  </a:t>
              </a:r>
            </a:p>
            <a:p>
              <a:pPr algn="ctr"/>
              <a:r>
                <a:rPr lang="ru-RU" b="1" i="0" dirty="0">
                  <a:effectLst/>
                  <a:latin typeface="Times New Roman" panose="02020603050405020304" pitchFamily="18" charset="0"/>
                </a:rPr>
                <a:t> «ТРИОНИКС»</a:t>
              </a:r>
              <a:endParaRPr lang="ru-RU" dirty="0"/>
            </a:p>
          </p:txBody>
        </p: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D57D900E-FF20-470F-B6A0-4AA1E5A72F0B}"/>
              </a:ext>
            </a:extLst>
          </p:cNvPr>
          <p:cNvSpPr txBox="1"/>
          <p:nvPr/>
        </p:nvSpPr>
        <p:spPr>
          <a:xfrm>
            <a:off x="10051327" y="3473822"/>
            <a:ext cx="205113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Доступная улица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2B15D71-25FD-467F-8567-2028CEF191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858" y="3365796"/>
            <a:ext cx="944073" cy="53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9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7636-9523-4F66-B006-ADFF1F33DED2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Информация о компании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45211A-1DB8-4C4C-AB5E-338ECB44E43F}"/>
              </a:ext>
            </a:extLst>
          </p:cNvPr>
          <p:cNvSpPr txBox="1"/>
          <p:nvPr/>
        </p:nvSpPr>
        <p:spPr>
          <a:xfrm>
            <a:off x="609600" y="1475874"/>
            <a:ext cx="11550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</a:rPr>
              <a:t>Социальная организация дополнительного профессионального образования, науки, информации, культуры, спорта и занятости Фонд «ТРИОНИКС»</a:t>
            </a:r>
            <a:endParaRPr lang="ru-RU" sz="2400" dirty="0">
              <a:solidFill>
                <a:srgbClr val="005CAB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5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7636-9523-4F66-B006-ADFF1F33DED2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проблемы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3A0A94-2F55-49FB-B316-3C8F81DADC1A}"/>
              </a:ext>
            </a:extLst>
          </p:cNvPr>
          <p:cNvSpPr txBox="1"/>
          <p:nvPr/>
        </p:nvSpPr>
        <p:spPr>
          <a:xfrm>
            <a:off x="625642" y="1379621"/>
            <a:ext cx="11534608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000" dirty="0">
                <a:solidFill>
                  <a:srgbClr val="005CA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Конституцией РФ закреплено право на жизнь как неотъемлемое право каждого человека, необходимо принимать все возможные меры для обеспечения его эффективного осуществления инвалидами наравне с другими группами населения.</a:t>
            </a:r>
            <a:endParaRPr lang="ru-RU" sz="2000" dirty="0">
              <a:solidFill>
                <a:srgbClr val="005CA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2000" dirty="0">
                <a:solidFill>
                  <a:srgbClr val="005CA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Инвалидность - эволюционирующее понятие. Инвалидность связана с нарушением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 При этом результатом инвалидности является взаимодействия, которое происходит между имеющими нарушения здоровья людьми и средовыми барьерами, мешающими их полному и эффективному участию в жизни общества наравне с другими группами населения.</a:t>
            </a:r>
            <a:endParaRPr lang="ru-RU" sz="2000" dirty="0">
              <a:solidFill>
                <a:srgbClr val="005CA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5CA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принимать надлежащие меры с целью обеспечение беспрепятственного доступа инвалидов к объектам социальной, инженерной и транспортной инфраструктур и всесторонне участвовать во всех аспектах жизни. Эти меры, которые включают выявление и устранение препятствий и барьеров, мешающих доступности, должны распространяться на здания, дороги, транспорт и другие внутренние и внешние объекты, включая школы, жилые дома, медицинские учреждения и рабочие места.</a:t>
            </a:r>
            <a:endParaRPr lang="ru-RU" sz="2000" dirty="0">
              <a:solidFill>
                <a:srgbClr val="005C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6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7636-9523-4F66-B006-ADFF1F33DED2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08167-A08B-417D-92C1-882DC54980B8}"/>
              </a:ext>
            </a:extLst>
          </p:cNvPr>
          <p:cNvSpPr txBox="1"/>
          <p:nvPr/>
        </p:nvSpPr>
        <p:spPr>
          <a:xfrm>
            <a:off x="1026694" y="1525852"/>
            <a:ext cx="11133555" cy="3504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действующих нормативных документов, регламентирующих требования к доступности зданий и сооружений для маломобильных групп населения.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сооружения, предназначенного для сопряжения поверхностей пешеходных путей на разных уровнях, состоящее из одного или нескольких маршей, имеющих наклонную поверхность с продольным уклоном и, при необходимости, горизонтальные поверхности (далее – Устройство). При проектировании Устройства выполнить расчет его элементов на силовые и средовые воздействия.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технологического процесса сборки, монтажа и обслуживания разработанного Устройства.</a:t>
            </a:r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1F60E4B5-3565-4A71-AA2A-D4A55F19B4E8}"/>
              </a:ext>
            </a:extLst>
          </p:cNvPr>
          <p:cNvSpPr/>
          <p:nvPr/>
        </p:nvSpPr>
        <p:spPr>
          <a:xfrm>
            <a:off x="557964" y="1340804"/>
            <a:ext cx="417095" cy="700408"/>
          </a:xfrm>
          <a:prstGeom prst="chevron">
            <a:avLst/>
          </a:prstGeom>
          <a:solidFill>
            <a:schemeClr val="bg1"/>
          </a:solidFill>
          <a:ln w="28575">
            <a:solidFill>
              <a:srgbClr val="36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: шеврон 6">
            <a:extLst>
              <a:ext uri="{FF2B5EF4-FFF2-40B4-BE49-F238E27FC236}">
                <a16:creationId xmlns:a16="http://schemas.microsoft.com/office/drawing/2014/main" id="{74A7949E-A285-4D56-9E70-9BCAF370C143}"/>
              </a:ext>
            </a:extLst>
          </p:cNvPr>
          <p:cNvSpPr/>
          <p:nvPr/>
        </p:nvSpPr>
        <p:spPr>
          <a:xfrm>
            <a:off x="557964" y="2158951"/>
            <a:ext cx="417095" cy="700408"/>
          </a:xfrm>
          <a:prstGeom prst="chevron">
            <a:avLst/>
          </a:prstGeom>
          <a:solidFill>
            <a:schemeClr val="bg1"/>
          </a:solidFill>
          <a:ln w="28575">
            <a:solidFill>
              <a:srgbClr val="36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: шеврон 7">
            <a:extLst>
              <a:ext uri="{FF2B5EF4-FFF2-40B4-BE49-F238E27FC236}">
                <a16:creationId xmlns:a16="http://schemas.microsoft.com/office/drawing/2014/main" id="{1CA005AB-6AD0-4266-99C6-DE59FC4C3084}"/>
              </a:ext>
            </a:extLst>
          </p:cNvPr>
          <p:cNvSpPr/>
          <p:nvPr/>
        </p:nvSpPr>
        <p:spPr>
          <a:xfrm>
            <a:off x="557964" y="4116088"/>
            <a:ext cx="417095" cy="700408"/>
          </a:xfrm>
          <a:prstGeom prst="chevron">
            <a:avLst/>
          </a:prstGeom>
          <a:solidFill>
            <a:schemeClr val="bg1"/>
          </a:solidFill>
          <a:ln w="28575">
            <a:solidFill>
              <a:srgbClr val="36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1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7636-9523-4F66-B006-ADFF1F33DED2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Устройству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08167-A08B-417D-92C1-882DC54980B8}"/>
              </a:ext>
            </a:extLst>
          </p:cNvPr>
          <p:cNvSpPr txBox="1"/>
          <p:nvPr/>
        </p:nvSpPr>
        <p:spPr>
          <a:xfrm>
            <a:off x="593558" y="1140652"/>
            <a:ext cx="11566691" cy="5550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простота сборки и монтажа;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устойчивость к ударным («</a:t>
            </a:r>
            <a:r>
              <a:rPr lang="ru-RU" sz="2400" dirty="0" err="1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вандальным</a:t>
            </a: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») воздействиям;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монтаж с помощью технических средств, не допускающий ручного демонтажа;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долговечность;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возможность эксплуатации на открытом воздухе во II  климатическом районе и выше;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универсальность устройство с возможностью его установки на лестницы, тротуары и другие перепады высот с различными параметрами;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возможность организации серийного производства Устройства; 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низкая стоимость производства и монтажа Устройства.</a:t>
            </a:r>
          </a:p>
          <a:p>
            <a:pPr algn="just">
              <a:spcAft>
                <a:spcPts val="1000"/>
              </a:spcAft>
            </a:pPr>
            <a:r>
              <a:rPr lang="ru-RU" sz="2400" dirty="0">
                <a:solidFill>
                  <a:srgbClr val="005CAB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разработке конструкции Устройства и его монтажа необходимо учитывать требования действующих нормативных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316871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7636-9523-4F66-B006-ADFF1F33DED2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оформлению</a:t>
            </a:r>
          </a:p>
        </p:txBody>
      </p:sp>
      <p:sp>
        <p:nvSpPr>
          <p:cNvPr id="4" name="Прямоугольник 15"/>
          <p:cNvSpPr>
            <a:spLocks noChangeArrowheads="1"/>
          </p:cNvSpPr>
          <p:nvPr/>
        </p:nvSpPr>
        <p:spPr bwMode="auto">
          <a:xfrm>
            <a:off x="1358900" y="1859791"/>
            <a:ext cx="100806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0" algn="just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1800" b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1800" b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ru-RU" sz="1800" b="1" dirty="0">
              <a:solidFill>
                <a:srgbClr val="990099"/>
              </a:solidFill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1800" dirty="0">
                <a:solidFill>
                  <a:srgbClr val="990099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algn="just">
              <a:spcBef>
                <a:spcPct val="0"/>
              </a:spcBef>
              <a:buNone/>
            </a:pPr>
            <a:endParaRPr lang="en-US" altLang="ru-RU" sz="1800" b="1" dirty="0">
              <a:solidFill>
                <a:srgbClr val="990099"/>
              </a:solidFill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1800" dirty="0">
                <a:solidFill>
                  <a:srgbClr val="990099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algn="just">
              <a:spcBef>
                <a:spcPct val="0"/>
              </a:spcBef>
              <a:buNone/>
            </a:pPr>
            <a:endParaRPr lang="en-US" sz="1800" dirty="0">
              <a:solidFill>
                <a:srgbClr val="005CAB"/>
              </a:solidFill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0" algn="just">
              <a:spcBef>
                <a:spcPct val="0"/>
              </a:spcBef>
              <a:buNone/>
            </a:pPr>
            <a:r>
              <a:rPr lang="ru-RU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1800" dirty="0">
                <a:solidFill>
                  <a:srgbClr val="005CAB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marL="720000" indent="450000" algn="just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−"/>
              <a:defRPr/>
            </a:pPr>
            <a:r>
              <a:rPr lang="ru-RU" sz="1800" i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1800" i="1" dirty="0">
              <a:solidFill>
                <a:srgbClr val="36CC00"/>
              </a:solidFill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marL="720000" indent="450000" algn="just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−"/>
              <a:defRPr/>
            </a:pPr>
            <a:r>
              <a:rPr lang="ru-RU" sz="1800" i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marL="720000" indent="450000" algn="just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−"/>
              <a:defRPr/>
            </a:pPr>
            <a:r>
              <a:rPr lang="ru-RU" sz="1800" i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marL="720000" indent="450000" algn="just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−"/>
              <a:defRPr/>
            </a:pPr>
            <a:r>
              <a:rPr lang="ru-RU" sz="1800" i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оригинальность и </a:t>
            </a:r>
            <a:r>
              <a:rPr lang="ru-RU" sz="1800" i="1" dirty="0" err="1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инновационность</a:t>
            </a:r>
            <a:endParaRPr lang="ru-RU" sz="1800" i="1" dirty="0">
              <a:solidFill>
                <a:srgbClr val="36CC00"/>
              </a:solidFill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marL="720000" indent="450000" algn="just" eaLnBrk="1" fontAlgn="auto" hangingPunct="1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−"/>
              <a:defRPr/>
            </a:pPr>
            <a:r>
              <a:rPr lang="ru-RU" sz="1800" i="1" dirty="0">
                <a:solidFill>
                  <a:srgbClr val="36CC00"/>
                </a:solidFill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altLang="ru-RU" sz="1800" dirty="0">
              <a:solidFill>
                <a:srgbClr val="36CC00"/>
              </a:solidFill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347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C 2019" id="{2AF13A7F-85B1-449A-BED6-2011BCFC081A}" vid="{6061E96D-DB79-4036-95BC-79C088F4B44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488</Words>
  <Application>Microsoft Office PowerPoint</Application>
  <PresentationFormat>Произвольный</PresentationFormat>
  <Paragraphs>48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Franklin Gothic Medium</vt:lpstr>
      <vt:lpstr>Georgia</vt:lpstr>
      <vt:lpstr>Times New Roman</vt:lpstr>
      <vt:lpstr>Тема Office</vt:lpstr>
      <vt:lpstr>Презентация PowerPoint</vt:lpstr>
      <vt:lpstr>Информация о компании</vt:lpstr>
      <vt:lpstr>Описание проблемы</vt:lpstr>
      <vt:lpstr>Задачи</vt:lpstr>
      <vt:lpstr>Требования к Устройству</vt:lpstr>
      <vt:lpstr>Требования к оформлению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Никита Орлов</cp:lastModifiedBy>
  <cp:revision>49</cp:revision>
  <dcterms:created xsi:type="dcterms:W3CDTF">2019-09-08T09:53:27Z</dcterms:created>
  <dcterms:modified xsi:type="dcterms:W3CDTF">2021-09-26T21:32:42Z</dcterms:modified>
</cp:coreProperties>
</file>