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8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BAA3B-03EC-4788-A54D-EF6F0F1D0EA4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A907C-4D09-4222-8826-CB075F1CC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992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9ED5-6AA0-42B3-8BAD-3DEE61F98BFC}" type="datetime1">
              <a:rPr lang="ru-RU" smtClean="0"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361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E36C-881F-4F58-B402-0FD74229A0FB}" type="datetime1">
              <a:rPr lang="ru-RU" smtClean="0"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68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FD51-293B-4323-AE0C-030FAC8518A6}" type="datetime1">
              <a:rPr lang="ru-RU" smtClean="0"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86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3E33-EE9C-4C2D-82F7-5C8826997F51}" type="datetime1">
              <a:rPr lang="ru-RU" smtClean="0"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218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39BE-75D5-44CE-B574-D6B0E2EC2AC9}" type="datetime1">
              <a:rPr lang="ru-RU" smtClean="0"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321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499F-92C6-4705-9504-E0F0D875C95D}" type="datetime1">
              <a:rPr lang="ru-RU" smtClean="0"/>
              <a:t>15.09.2023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65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0A5D-9FDE-4047-AD5A-798140EC42D1}" type="datetime1">
              <a:rPr lang="ru-RU" smtClean="0"/>
              <a:t>15.09.2023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793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B802-A188-4E5B-843F-C2BE5D359E84}" type="datetime1">
              <a:rPr lang="ru-RU" smtClean="0"/>
              <a:t>15.09.2023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681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329A2-945B-450C-BB68-DB9A68C9C53C}" type="datetime1">
              <a:rPr lang="ru-RU" smtClean="0"/>
              <a:t>15.09.2023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436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2F725-64B4-4423-B4D3-30510F8664BB}" type="datetime1">
              <a:rPr lang="ru-RU" smtClean="0"/>
              <a:t>15.09.2023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61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6EE81-4254-4258-8E42-B98219754428}" type="datetime1">
              <a:rPr lang="ru-RU" smtClean="0"/>
              <a:t>15.09.2023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79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DF6D2-FDCA-4986-AB1C-9C2BB51178AC}" type="datetime1">
              <a:rPr lang="ru-RU" smtClean="0"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47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Лига прикладных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rgbClr val="C00000"/>
                </a:solidFill>
                <a:latin typeface="Open Sans"/>
              </a:rPr>
              <a:t>кейс-чемпионатов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64" y="399338"/>
            <a:ext cx="1675184" cy="874748"/>
          </a:xfrm>
          <a:prstGeom prst="rect">
            <a:avLst/>
          </a:prstGeom>
        </p:spPr>
      </p:pic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>
              <a:endCxn id="5" idx="1"/>
            </p:cNvCxnSpPr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1</a:t>
            </a:fld>
            <a:endParaRPr lang="ru-RU" sz="1800" dirty="0">
              <a:solidFill>
                <a:schemeClr val="tx2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251520" y="2078846"/>
            <a:ext cx="864096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 algn="just"/>
            <a:r>
              <a:rPr lang="ru-RU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«</a:t>
            </a:r>
            <a:r>
              <a:rPr lang="ru-RU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К</a:t>
            </a: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ачество электроэнергии и режимы работы электросетей на границах балансового разграничения с внешними сетями</a:t>
            </a:r>
            <a:r>
              <a:rPr lang="ru-RU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»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-29368" y="5604048"/>
            <a:ext cx="918078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533400" algn="ctr"/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ЭнергоТех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99655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Информация о компании</a:t>
            </a:r>
            <a:r>
              <a:rPr lang="ru-RU" sz="2800" dirty="0">
                <a:solidFill>
                  <a:srgbClr val="C00000"/>
                </a:solidFill>
                <a:latin typeface="Open Sans"/>
              </a:rPr>
              <a:t> </a:t>
            </a: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2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36885" y="1407408"/>
            <a:ext cx="8496944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endParaRPr lang="ru-RU" altLang="ru-RU" sz="2400" b="1" dirty="0">
              <a:ea typeface="Arial" panose="020B0604020202020204" pitchFamily="34" charset="0"/>
            </a:endParaRPr>
          </a:p>
          <a:p>
            <a:pPr indent="533400"/>
            <a:endParaRPr lang="ru-RU" altLang="ru-RU" sz="2400" b="1" dirty="0">
              <a:ea typeface="Arial" panose="020B0604020202020204" pitchFamily="34" charset="0"/>
            </a:endParaRPr>
          </a:p>
          <a:p>
            <a:pPr indent="533400"/>
            <a:endParaRPr lang="ru-RU" altLang="ru-RU" sz="2400" b="1" dirty="0">
              <a:ea typeface="Arial" panose="020B0604020202020204" pitchFamily="34" charset="0"/>
            </a:endParaRPr>
          </a:p>
          <a:p>
            <a:pPr indent="533400"/>
            <a:r>
              <a:rPr lang="ru-RU" altLang="ru-RU" sz="2800" b="1" dirty="0">
                <a:latin typeface="Open Sans"/>
                <a:ea typeface="Arial" panose="020B0604020202020204" pitchFamily="34" charset="0"/>
              </a:rPr>
              <a:t>Курская дистанция электроснабжения Московской дирекции по энергообеспечению </a:t>
            </a:r>
          </a:p>
          <a:p>
            <a:r>
              <a:rPr lang="ru-RU" altLang="ru-RU" sz="2800" b="1" dirty="0">
                <a:latin typeface="Open Sans"/>
                <a:ea typeface="Arial" panose="020B0604020202020204" pitchFamily="34" charset="0"/>
              </a:rPr>
              <a:t>структурного подразделения </a:t>
            </a:r>
            <a:r>
              <a:rPr lang="ru-RU" altLang="ru-RU" sz="2800" b="1" dirty="0" err="1">
                <a:latin typeface="Open Sans"/>
                <a:ea typeface="Arial" panose="020B0604020202020204" pitchFamily="34" charset="0"/>
              </a:rPr>
              <a:t>Трансэнерго</a:t>
            </a:r>
            <a:r>
              <a:rPr lang="ru-RU" altLang="ru-RU" sz="2800" b="1" dirty="0">
                <a:latin typeface="Open Sans"/>
                <a:ea typeface="Arial" panose="020B0604020202020204" pitchFamily="34" charset="0"/>
              </a:rPr>
              <a:t> филиал ОАО «РЖД»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  <p:pic>
        <p:nvPicPr>
          <p:cNvPr id="16" name="Picture 7" descr="E:\2017\Февраль\ПРЕЗЕНТАЦИИ ШАБЛОНЫ для Ц\ppt\слайд.png">
            <a:extLst>
              <a:ext uri="{FF2B5EF4-FFF2-40B4-BE49-F238E27FC236}">
                <a16:creationId xmlns:a16="http://schemas.microsoft.com/office/drawing/2014/main" id="{EF297D55-0853-475A-8B2D-0C7C1A4AC6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920" t="85223" r="1666" b="4169"/>
          <a:stretch>
            <a:fillRect/>
          </a:stretch>
        </p:blipFill>
        <p:spPr bwMode="auto">
          <a:xfrm>
            <a:off x="755576" y="5661258"/>
            <a:ext cx="1440160" cy="771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5142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Описание проблемы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3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1043608" y="2235168"/>
            <a:ext cx="7791995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Отсутствует регистрация и контроль качества поставляемой электроэнергии и режимов работы электросетей на границах балансового разграничения с внешними сетями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29178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Исходные 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данные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4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Контрольные точки-вводные фидера 6,10 кВ ТП, РТП Курской дистанции электроснабжения, получающих питание от  районных трансформаторных </a:t>
            </a:r>
            <a:r>
              <a:rPr lang="ru-RU" sz="200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подстанций Курскэнерго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156326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Задачи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5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827583" y="2132856"/>
            <a:ext cx="792829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Организовать регистрацию, ведение архива основных параметров качества электрической энергии, а также параметров работы электрической сети по всем фазам (ток, напряжение, частота), с  регистрацией переходных процессов в сетях электроснабжения и отступлений от заданных показателей качества электроэнергии в электронный архив в автоматическом режиме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673533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Требования к решению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6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827584" y="2708334"/>
            <a:ext cx="806489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Решение должно соответствовать стандартам электроэнергетики РФ, разрешённое к применению  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5275498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145</Words>
  <Application>Microsoft Office PowerPoint</Application>
  <PresentationFormat>Экран (4:3)</PresentationFormat>
  <Paragraphs>58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Open Sans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Широкова</dc:creator>
  <cp:lastModifiedBy>Тех. отдел</cp:lastModifiedBy>
  <cp:revision>20</cp:revision>
  <dcterms:created xsi:type="dcterms:W3CDTF">2023-07-17T09:42:28Z</dcterms:created>
  <dcterms:modified xsi:type="dcterms:W3CDTF">2023-09-15T14:05:47Z</dcterms:modified>
</cp:coreProperties>
</file>