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899592" y="2145081"/>
            <a:ext cx="68771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«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Распределение затрат по видам деятельности предприятия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9368" y="5604048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ФинТех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341948" y="2429758"/>
            <a:ext cx="52665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8C6248D-7EC1-4FEB-BC0B-47C5B1F4DC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80057" y="1894217"/>
            <a:ext cx="2991798" cy="2036969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3FFFDBC-2111-4AF6-B9D9-267B08B8AB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7664" y="4653136"/>
            <a:ext cx="5544616" cy="103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143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Описание проблемной ситуации 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Предприятие занимается одновременно растениеводством и животноводством.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4625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Исходные данные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Продукция растениеводства частично идет на производство комбикормов для животных данного предприятия. Имеется парк автотранспорта. Автотранспорт в разные периоды возит продукцию растениеводства, комбикорма, периодически становится на плановый и внеплановый ремонт. Сезонные и штатные рабочие, заработная плата которых не сдельная, ежедневно могут быть заняты на разных участках, относящихся как к растениеводству, так и к животноводству.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Задачи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F5ED52-6A4C-4CD8-B0C1-46C74ECA84E4}"/>
              </a:ext>
            </a:extLst>
          </p:cNvPr>
          <p:cNvSpPr txBox="1"/>
          <p:nvPr/>
        </p:nvSpPr>
        <p:spPr>
          <a:xfrm>
            <a:off x="474564" y="3399348"/>
            <a:ext cx="8460432" cy="863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Распределить затраты по видам деятельности в рамках одного предприятия.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Требования к решению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9CF2A9-1435-486C-86A8-705D9AEA4702}"/>
              </a:ext>
            </a:extLst>
          </p:cNvPr>
          <p:cNvSpPr txBox="1"/>
          <p:nvPr/>
        </p:nvSpPr>
        <p:spPr>
          <a:xfrm>
            <a:off x="318166" y="2779299"/>
            <a:ext cx="8507668" cy="1575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правильно разносить затраты по направлениям деятельности, чтобы собственники верно понимали рентабельность обоих направлений деятельности, а также чтобы верно премировались за результаты деятельности ключевые сотрудники предприятия, премия которых зависит от конкретных КПЭ.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154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Любовь</cp:lastModifiedBy>
  <cp:revision>17</cp:revision>
  <dcterms:created xsi:type="dcterms:W3CDTF">2023-07-17T09:42:28Z</dcterms:created>
  <dcterms:modified xsi:type="dcterms:W3CDTF">2023-09-26T12:40:38Z</dcterms:modified>
</cp:coreProperties>
</file>