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1988840"/>
            <a:ext cx="68771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4400" dirty="0"/>
              <a:t>Повышение коррозионной стойкости свинцовых сплавов для свинцово-кислотных аккумуляторов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ХимТех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Picture 2" descr="C:\Users\home\Desktop\KAZ_logo_n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2113806" cy="780195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347864" y="2132856"/>
            <a:ext cx="54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ГК «КАЗ»</a:t>
            </a:r>
          </a:p>
          <a:p>
            <a:pPr fontAlgn="base"/>
            <a:r>
              <a:rPr lang="ru-RU" dirty="0"/>
              <a:t>Группа компаний «КАЗ» — ведущий производитель аккумуляторных батарей в России.</a:t>
            </a:r>
          </a:p>
          <a:p>
            <a:pPr fontAlgn="base"/>
            <a:r>
              <a:rPr lang="ru-RU" dirty="0"/>
              <a:t>Мы выпускаем легкие и тяжелые типы стартерных батарей для автосборочных предприятий России,</a:t>
            </a:r>
            <a:br>
              <a:rPr lang="ru-RU" dirty="0"/>
            </a:br>
            <a:r>
              <a:rPr lang="ru-RU" dirty="0"/>
              <a:t>для вторичного рынка РФ и зарубежных стран,</a:t>
            </a:r>
            <a:br>
              <a:rPr lang="ru-RU" dirty="0"/>
            </a:br>
            <a:r>
              <a:rPr lang="ru-RU" dirty="0"/>
              <a:t>а также производим широкий ассортимент промышленных аккумуляторов и аккумуляторных батарей для всех отраслей Российской промышленности.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11560" y="1988841"/>
            <a:ext cx="8133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dirty="0"/>
              <a:t>При эксплуатации свинцово-кислотных аккумуляторов положительные электроды подвергаются электрохимическому окислению, в результате чего одной из причин выхода из строя аккумуляторов является окислительная деструкция свинцового токоотвода (решетки) положительного электрода.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67544" y="1556792"/>
            <a:ext cx="81339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Электролит свинцово-кислотного аккумулятора в полностью заряженном состоянии представляет собой водный раствор серной кислоты плотностью 1,27-1,30 г/см3. Температурный диапазон эксплуатации аккумуляторов от минус 30 до плюс 60°С. В конце заряда аккумулятора протекает побочная реакция электролиза воды, в результате чего образуется окислитель, разрушающий положительный электрод – кислород. Кроме того, разрушение положительного электрода возникает в результате того, что при заряде аккумулятора он подвергается воздействию потенциала более +1,69 В. </a:t>
            </a:r>
          </a:p>
          <a:p>
            <a:pPr algn="just"/>
            <a:r>
              <a:rPr lang="ru-RU" sz="1600" dirty="0"/>
              <a:t>Существующий химический состав сплава токоотвода (решетки) положительного электрода, который обеспечивает срок службы стартерной свинцово-кислотной аккумуляторной батареи 4 года: </a:t>
            </a:r>
          </a:p>
          <a:p>
            <a:r>
              <a:rPr lang="en-US" sz="1600" dirty="0" err="1"/>
              <a:t>Sb</a:t>
            </a:r>
            <a:r>
              <a:rPr lang="en-US" sz="1600" dirty="0"/>
              <a:t> </a:t>
            </a:r>
            <a:r>
              <a:rPr lang="ru-RU" sz="1600" dirty="0"/>
              <a:t>– 1.6-1.8%</a:t>
            </a:r>
          </a:p>
          <a:p>
            <a:r>
              <a:rPr lang="en-US" sz="1600" dirty="0" err="1"/>
              <a:t>Sn</a:t>
            </a:r>
            <a:r>
              <a:rPr lang="en-US" sz="1600" dirty="0"/>
              <a:t> – 0.30-0.35%</a:t>
            </a:r>
            <a:endParaRPr lang="ru-RU" sz="1600" dirty="0"/>
          </a:p>
          <a:p>
            <a:r>
              <a:rPr lang="en-US" sz="1600" dirty="0"/>
              <a:t>As – 0.10-0.14%</a:t>
            </a:r>
            <a:endParaRPr lang="ru-RU" sz="1600" dirty="0"/>
          </a:p>
          <a:p>
            <a:r>
              <a:rPr lang="en-US" sz="1600" dirty="0"/>
              <a:t>Se </a:t>
            </a:r>
            <a:r>
              <a:rPr lang="ru-RU" sz="1600" dirty="0"/>
              <a:t>– 0.020-0.025%</a:t>
            </a:r>
          </a:p>
          <a:p>
            <a:r>
              <a:rPr lang="en-US" sz="1600" dirty="0"/>
              <a:t>S </a:t>
            </a:r>
            <a:r>
              <a:rPr lang="ru-RU" sz="1600" dirty="0"/>
              <a:t>– не более 0,01%</a:t>
            </a:r>
          </a:p>
          <a:p>
            <a:r>
              <a:rPr lang="en-US" sz="1600" dirty="0"/>
              <a:t>Bi </a:t>
            </a:r>
            <a:r>
              <a:rPr lang="ru-RU" sz="1600" dirty="0"/>
              <a:t>– не более 0,03%</a:t>
            </a:r>
          </a:p>
          <a:p>
            <a:r>
              <a:rPr lang="en-US" sz="1600" dirty="0"/>
              <a:t>Cu </a:t>
            </a:r>
            <a:r>
              <a:rPr lang="ru-RU" sz="1600" dirty="0"/>
              <a:t>– не более 0,05%</a:t>
            </a:r>
          </a:p>
          <a:p>
            <a:r>
              <a:rPr lang="en-US" sz="1600" dirty="0"/>
              <a:t>Fe </a:t>
            </a:r>
            <a:r>
              <a:rPr lang="ru-RU" sz="1600" dirty="0"/>
              <a:t>– не более 0,005%</a:t>
            </a:r>
          </a:p>
          <a:p>
            <a:r>
              <a:rPr lang="en-US" sz="1600" dirty="0"/>
              <a:t>Ni </a:t>
            </a:r>
            <a:r>
              <a:rPr lang="ru-RU" sz="1600" dirty="0"/>
              <a:t>– не более 0,002%</a:t>
            </a:r>
          </a:p>
          <a:p>
            <a:r>
              <a:rPr lang="en-US" sz="1600" dirty="0"/>
              <a:t>Zn </a:t>
            </a:r>
            <a:r>
              <a:rPr lang="ru-RU" sz="1600" dirty="0"/>
              <a:t>– не более 0,001%</a:t>
            </a:r>
          </a:p>
          <a:p>
            <a:r>
              <a:rPr lang="en-US" sz="1600" dirty="0" err="1"/>
              <a:t>Pb</a:t>
            </a:r>
            <a:r>
              <a:rPr lang="en-US" sz="1600" dirty="0"/>
              <a:t> – </a:t>
            </a:r>
            <a:r>
              <a:rPr lang="ru-RU" sz="1600" dirty="0"/>
              <a:t>остальное.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dirty="0"/>
              <a:t>Необходимо разработать свинцовый сплав, более устойчивый к электрохимическому окислению для изготовления токоотводов (решеток) положительного электрода.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Техническое решение должно позволять его реализацию в условиях промышленного производства.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304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case swsu</cp:lastModifiedBy>
  <cp:revision>16</cp:revision>
  <dcterms:created xsi:type="dcterms:W3CDTF">2023-07-17T09:42:28Z</dcterms:created>
  <dcterms:modified xsi:type="dcterms:W3CDTF">2023-09-26T07:39:51Z</dcterms:modified>
</cp:coreProperties>
</file>