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39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BAA3B-03EC-4788-A54D-EF6F0F1D0EA4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A907C-4D09-4222-8826-CB075F1CC8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992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9ED5-6AA0-42B3-8BAD-3DEE61F98BFC}" type="datetime1">
              <a:rPr lang="ru-RU" smtClean="0"/>
              <a:pPr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361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E36C-881F-4F58-B402-0FD74229A0FB}" type="datetime1">
              <a:rPr lang="ru-RU" smtClean="0"/>
              <a:pPr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6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FD51-293B-4323-AE0C-030FAC8518A6}" type="datetime1">
              <a:rPr lang="ru-RU" smtClean="0"/>
              <a:pPr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86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3E33-EE9C-4C2D-82F7-5C8826997F51}" type="datetime1">
              <a:rPr lang="ru-RU" smtClean="0"/>
              <a:pPr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218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39BE-75D5-44CE-B574-D6B0E2EC2AC9}" type="datetime1">
              <a:rPr lang="ru-RU" smtClean="0"/>
              <a:pPr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32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499F-92C6-4705-9504-E0F0D875C95D}" type="datetime1">
              <a:rPr lang="ru-RU" smtClean="0"/>
              <a:pPr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65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0A5D-9FDE-4047-AD5A-798140EC42D1}" type="datetime1">
              <a:rPr lang="ru-RU" smtClean="0"/>
              <a:pPr/>
              <a:t>26.09.2023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793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B802-A188-4E5B-843F-C2BE5D359E84}" type="datetime1">
              <a:rPr lang="ru-RU" smtClean="0"/>
              <a:pPr/>
              <a:t>26.09.2023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68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329A2-945B-450C-BB68-DB9A68C9C53C}" type="datetime1">
              <a:rPr lang="ru-RU" smtClean="0"/>
              <a:pPr/>
              <a:t>26.09.2023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43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F725-64B4-4423-B4D3-30510F8664BB}" type="datetime1">
              <a:rPr lang="ru-RU" smtClean="0"/>
              <a:pPr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61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6EE81-4254-4258-8E42-B98219754428}" type="datetime1">
              <a:rPr lang="ru-RU" smtClean="0"/>
              <a:pPr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79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DF6D2-FDCA-4986-AB1C-9C2BB51178AC}" type="datetime1">
              <a:rPr lang="ru-RU" smtClean="0"/>
              <a:pPr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9338B-5D97-44EA-B5D9-1749B71BE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4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Лига прикладных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rgbClr val="C00000"/>
                </a:solidFill>
                <a:latin typeface="Open Sans"/>
              </a:rPr>
              <a:t>кейс-чемпионатов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64" y="399338"/>
            <a:ext cx="1675184" cy="874748"/>
          </a:xfrm>
          <a:prstGeom prst="rect">
            <a:avLst/>
          </a:prstGeom>
        </p:spPr>
      </p:pic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>
              <a:endCxn id="5" idx="1"/>
            </p:cNvCxnSpPr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pPr/>
              <a:t>1</a:t>
            </a:fld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971600" y="1988840"/>
            <a:ext cx="687710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ctr"/>
            <a:r>
              <a:rPr lang="ru-RU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«</a:t>
            </a:r>
            <a:r>
              <a:rPr lang="ru-RU" sz="4400" dirty="0"/>
              <a:t>Разработка электролита с повышенной электропроводностью для свинцово-кислотных  аккумуляторов</a:t>
            </a:r>
            <a:r>
              <a:rPr lang="ru-RU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»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-29368" y="5604048"/>
            <a:ext cx="918078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533400" algn="ctr"/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ХимТех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99655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Информация о компании</a:t>
            </a:r>
            <a:r>
              <a:rPr lang="ru-RU" sz="2800" dirty="0">
                <a:solidFill>
                  <a:srgbClr val="C00000"/>
                </a:solidFill>
                <a:latin typeface="Open Sans"/>
              </a:rPr>
              <a:t> </a:t>
            </a: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pPr/>
              <a:t>2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3341948" y="2429758"/>
            <a:ext cx="52665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pic>
        <p:nvPicPr>
          <p:cNvPr id="2" name="Picture 2" descr="C:\Users\home\Desktop\KAZ_logo_new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140968"/>
            <a:ext cx="2113806" cy="780195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3347864" y="2132856"/>
            <a:ext cx="5400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/>
              <a:t>ГК «КАЗ»</a:t>
            </a:r>
          </a:p>
          <a:p>
            <a:pPr fontAlgn="base"/>
            <a:r>
              <a:rPr lang="ru-RU" dirty="0"/>
              <a:t>Группа компаний «КАЗ» — ведущий производитель аккумуляторных батарей в России.</a:t>
            </a:r>
          </a:p>
          <a:p>
            <a:pPr fontAlgn="base"/>
            <a:r>
              <a:rPr lang="ru-RU" dirty="0"/>
              <a:t>Мы выпускаем легкие и тяжелые типы стартерных батарей для автосборочных предприятий России,</a:t>
            </a:r>
            <a:br>
              <a:rPr lang="ru-RU" dirty="0"/>
            </a:br>
            <a:r>
              <a:rPr lang="ru-RU" dirty="0"/>
              <a:t>для вторичного рынка РФ и зарубежных стран,</a:t>
            </a:r>
            <a:br>
              <a:rPr lang="ru-RU" dirty="0"/>
            </a:br>
            <a:r>
              <a:rPr lang="ru-RU" dirty="0"/>
              <a:t>а также производим широкий ассортимент промышленных аккумуляторов и аккумуляторных батарей для всех отраслей Российской промышленности.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3075142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Описание проблемы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pPr/>
              <a:t>3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611560" y="1988841"/>
            <a:ext cx="813395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just"/>
            <a:r>
              <a:rPr lang="ru-RU" sz="2000" dirty="0"/>
              <a:t>Электролит свинцово-кислотных аккумуляторов обладает относительно невысокой электропроводностью , в связи с чем удельные электрические характеристики аккумуляторов также имеют относительно невысокие значения </a:t>
            </a:r>
          </a:p>
          <a:p>
            <a:pPr indent="533400" algn="just"/>
            <a:r>
              <a:rPr lang="ru-RU" sz="2000" dirty="0"/>
              <a:t> При понижении температуры эксплуатации аккумуляторов электропроводность  электролита становится еще ниже и, соответственно, электрические характеристики свинцово-кислотного аккумулятора также снижаются.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29178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Исходные 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данные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pPr/>
              <a:t>4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179512" y="1556792"/>
            <a:ext cx="871296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just"/>
            <a:r>
              <a:rPr lang="ru-RU" dirty="0"/>
              <a:t>Справочные данные по изменению электропроводности электролита в зависимости от плотности водного раствора серной кислоты представлены на рисунке ниже. В зависимости от степени заряженности аккумулятора при эксплуатации водный раствор серной кислоты имеет различную плотность: от 1,27-1,30 г/см3 в полностью заряженном состоянии и до менее 1,10 г/см3 в глубоко разряженном состоянии.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1619672" y="3187003"/>
          <a:ext cx="6480373" cy="3670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Диаграмма" r:id="rId5" imgW="6524549" imgH="3695700" progId="Excel.Chart.8">
                  <p:embed/>
                </p:oleObj>
              </mc:Choice>
              <mc:Fallback>
                <p:oleObj name="Диаграмма" r:id="rId5" imgW="6524549" imgH="3695700" progId="Excel.Char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3187003"/>
                        <a:ext cx="6480373" cy="36709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6326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Задачи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pPr/>
              <a:t>5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just"/>
            <a:r>
              <a:rPr lang="ru-RU" sz="2000" dirty="0"/>
              <a:t>Необходимо разработать электролит для свинцово-кислотного аккумулятора на основе водного раствора серной кислоты, который обладает повышенной электропроводностью.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673533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Требования к решению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pPr/>
              <a:t>6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Техническое решение должно позволять его реализацию в условиях промышленного производства.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5275498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215</Words>
  <Application>Microsoft Office PowerPoint</Application>
  <PresentationFormat>Экран (4:3)</PresentationFormat>
  <Paragraphs>40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Open Sans</vt:lpstr>
      <vt:lpstr>Times New Roman</vt:lpstr>
      <vt:lpstr>Тема Office</vt:lpstr>
      <vt:lpstr>Диаграмма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Широкова</dc:creator>
  <cp:lastModifiedBy>case swsu</cp:lastModifiedBy>
  <cp:revision>18</cp:revision>
  <dcterms:created xsi:type="dcterms:W3CDTF">2023-07-17T09:42:28Z</dcterms:created>
  <dcterms:modified xsi:type="dcterms:W3CDTF">2023-09-26T07:40:09Z</dcterms:modified>
</cp:coreProperties>
</file>