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3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971600" y="1988840"/>
            <a:ext cx="687710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ctr"/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</a:t>
            </a:r>
            <a:r>
              <a:rPr lang="ru-RU" sz="4400" dirty="0"/>
              <a:t>Разработка способа замедления карбонизации электролита щелочных аккумуляторов</a:t>
            </a:r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ХимТех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341948" y="2429758"/>
            <a:ext cx="52665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2" name="Picture 2" descr="C:\Users\home\Desktop\KAZ_logo_ne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2113806" cy="780195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3347864" y="2132856"/>
            <a:ext cx="540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/>
              <a:t>ГК «КАЗ»</a:t>
            </a:r>
          </a:p>
          <a:p>
            <a:pPr fontAlgn="base"/>
            <a:r>
              <a:rPr lang="ru-RU" dirty="0"/>
              <a:t>Группа компаний «КАЗ» — ведущий производитель аккумуляторных батарей в России.</a:t>
            </a:r>
          </a:p>
          <a:p>
            <a:pPr fontAlgn="base"/>
            <a:r>
              <a:rPr lang="ru-RU" dirty="0"/>
              <a:t>Мы выпускаем легкие и тяжелые типы стартерных батарей для автосборочных предприятий России,</a:t>
            </a:r>
            <a:br>
              <a:rPr lang="ru-RU" dirty="0"/>
            </a:br>
            <a:r>
              <a:rPr lang="ru-RU" dirty="0"/>
              <a:t>для вторичного рынка РФ и зарубежных стран,</a:t>
            </a:r>
            <a:br>
              <a:rPr lang="ru-RU" dirty="0"/>
            </a:br>
            <a:r>
              <a:rPr lang="ru-RU" dirty="0"/>
              <a:t>а также производим широкий ассортимент промышленных аккумуляторов и аккумуляторных батарей для всех отраслей Российской промышленности.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611560" y="1988841"/>
            <a:ext cx="813395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2000" dirty="0"/>
              <a:t>Электролит щелочных никель-кадмиевых и </a:t>
            </a:r>
            <a:r>
              <a:rPr lang="ru-RU" sz="2000" dirty="0" err="1"/>
              <a:t>никель-железных</a:t>
            </a:r>
            <a:r>
              <a:rPr lang="ru-RU" sz="2000" dirty="0"/>
              <a:t> аккумуляторов представляет собой водный раствор </a:t>
            </a:r>
            <a:r>
              <a:rPr lang="ru-RU" sz="2000" dirty="0" err="1"/>
              <a:t>гидроксида</a:t>
            </a:r>
            <a:r>
              <a:rPr lang="ru-RU" sz="2000" dirty="0"/>
              <a:t> калия плотностью 1,19-1,21 г/см3 с добавкой </a:t>
            </a:r>
            <a:r>
              <a:rPr lang="ru-RU" sz="2000" dirty="0" err="1"/>
              <a:t>гидроксида</a:t>
            </a:r>
            <a:r>
              <a:rPr lang="ru-RU" sz="2000" dirty="0"/>
              <a:t> лития в количестве 20 г/л. При эксплуатации аккумуляторов в результате взаимодействия электролита с воздухом происходит образование карбоната калия и насыщение им электролита, что влечет за собой снижение электропроводности электролита и, как следствие, потеря электрических характеристик аккумулятора. Дальнейшая эксплуатация аккумулятора возможна только после замены электролита.</a:t>
            </a:r>
          </a:p>
          <a:p>
            <a:pPr indent="533400"/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2000" dirty="0"/>
              <a:t>Температурный диапазон эксплуатации аккумуляторов от минус 40 до плюс 40°С. Срок службы аккумулятора не менее 1000 циклов заряд-разряд. При содержании карбонатов в электролите в количестве 100 г/л емкость аккумулятора снижается на 25%. В случае разработки ингибитора взаимодействия </a:t>
            </a:r>
            <a:r>
              <a:rPr lang="ru-RU" sz="2000" dirty="0" err="1"/>
              <a:t>гидроксидов</a:t>
            </a:r>
            <a:r>
              <a:rPr lang="ru-RU" sz="2000" dirty="0"/>
              <a:t> с диоксидом углерода необходимо учитывать, что наиболее вредными для щелочных аккумуляторов являются соли кальция, таллия, марганца и алюминия.</a:t>
            </a:r>
          </a:p>
          <a:p>
            <a:pPr indent="533400" algn="just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2000" dirty="0"/>
              <a:t>Необходимо разработать способ замедления химического взаимодействия </a:t>
            </a:r>
            <a:r>
              <a:rPr lang="ru-RU" sz="2000" dirty="0" err="1"/>
              <a:t>гидроксида</a:t>
            </a:r>
            <a:r>
              <a:rPr lang="ru-RU" sz="2000" dirty="0"/>
              <a:t> калия и лития, входящих в состав электролита, с диоксидом углерода воздуха.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Техническое решение должно позволять его реализацию в условиях промышленного производства.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257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case swsu</cp:lastModifiedBy>
  <cp:revision>15</cp:revision>
  <dcterms:created xsi:type="dcterms:W3CDTF">2023-07-17T09:42:28Z</dcterms:created>
  <dcterms:modified xsi:type="dcterms:W3CDTF">2023-09-26T07:39:30Z</dcterms:modified>
</cp:coreProperties>
</file>