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loud.agrohold.ru/index.php/s/opTy45lFxCz6Zb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loud.agrohold.ru/index.php/s/opTy45lFxCz6Zb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99592" y="2145081"/>
            <a:ext cx="6877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Автоматизация сбора цифровых сигналов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Информация о компании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4916FC-FC48-4C6E-BA72-F5B974BAD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91680" y="2347912"/>
            <a:ext cx="5904655" cy="338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2553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Необходимо автоматизировать сбор информации бойни КРС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463C8A-4219-44FD-9301-587D21BF490E}"/>
              </a:ext>
            </a:extLst>
          </p:cNvPr>
          <p:cNvSpPr txBox="1"/>
          <p:nvPr/>
        </p:nvSpPr>
        <p:spPr>
          <a:xfrm>
            <a:off x="899592" y="2967335"/>
            <a:ext cx="66967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Материалы по ссылке - </a:t>
            </a:r>
            <a:r>
              <a:rPr lang="ru-RU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https://cloud.agrohold.ru/index.php/s/opTy45lFxCz6Zbp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пароль 123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5ED52-6A4C-4CD8-B0C1-46C74ECA84E4}"/>
              </a:ext>
            </a:extLst>
          </p:cNvPr>
          <p:cNvSpPr txBox="1"/>
          <p:nvPr/>
        </p:nvSpPr>
        <p:spPr>
          <a:xfrm>
            <a:off x="474564" y="2910255"/>
            <a:ext cx="8460432" cy="3337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Предложите решение по автоматизации  сбора цифровых сигналов, данных от технологический линий участка Потребительской упаковки бойни КРС для оцифровки времени простоев, остановок и производства продукции и дальнейшего увеличения эффективности использования оборудования (OEE). В частности, необходимо изучить прилагаемые схемы (у), схемы обмена данными, найти необходимые цифровые сигналы, сформировать схему сбора сигналов для трансляции на верхний уровень сбора данных. Как итог получаем отчет , в котором указано время готовности оборудования, время выпуска продукции. Такой отчет поможет выявить проблемы и увеличить эффективность линии. Материалы по ссылке - </a:t>
            </a:r>
            <a:r>
              <a:rPr lang="ru-RU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https://cloud.agrohold.ru/index.php/s/opTy45lFxCz6Zbp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, пароль 123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Произвольно 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Ссылки на дополнительные материалы (слайд заполняется при необходимости)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192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18</cp:revision>
  <dcterms:created xsi:type="dcterms:W3CDTF">2023-07-17T09:42:28Z</dcterms:created>
  <dcterms:modified xsi:type="dcterms:W3CDTF">2023-09-28T07:14:28Z</dcterms:modified>
</cp:coreProperties>
</file>