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«Разработка клиента для сервиса</a:t>
            </a:r>
            <a:b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“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Игра престолов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”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492896"/>
            <a:ext cx="771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CF31B2-5CCF-4D67-8DA4-B2B945F24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0129" y="2163662"/>
            <a:ext cx="5450966" cy="371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Тематикой данного кейс-чемпионата является написание клиентского приложения для сервиса, который содержит информацию по сериалу “Игра престолов”.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05024" y="2471099"/>
            <a:ext cx="8133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5B4E07-6FFC-4073-9A08-6AE69FA3A0A6}"/>
              </a:ext>
            </a:extLst>
          </p:cNvPr>
          <p:cNvSpPr/>
          <p:nvPr/>
        </p:nvSpPr>
        <p:spPr>
          <a:xfrm>
            <a:off x="827584" y="2551837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Документация к сервису, с которым ребятам нужно работать: https://bba8kt596l0515khah7q.containers.yandexcloud.net/swaggerСам URL сервиса:</a:t>
            </a:r>
          </a:p>
          <a:p>
            <a:endParaRPr lang="ru-RU" b="1"/>
          </a:p>
          <a:p>
            <a:r>
              <a:rPr lang="ru-RU" b="1"/>
              <a:t> </a:t>
            </a:r>
            <a:r>
              <a:rPr lang="ru-RU" b="1" dirty="0"/>
              <a:t>https://bba8kt596l0515khah7q.containers.yandexcloud.net</a:t>
            </a: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325152" y="2745708"/>
            <a:ext cx="8460432" cy="3410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кейс-чемпионата требуется выполнить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следующие задачи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Выполнить интеграцию с уже имеющейся системой;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Извлечь из нее данные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Отобразить данные на экране для каждого раздела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карточку для каждого из элементов данных (например, карточку по герою сериала или локации)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постраничный вывод данных (он же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paging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возможность фильтрации данных по критериям (например, по имени персонажа или наименованию локации)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возможность перехода из раздела в раздел (например, эпизод был заснят в определенной локации. Хочется, чтобы была возможность нажать на наименование локации как на ссылку и почитать по ней информацию. Или, например, в карточке эпизодов посмотреть действующих персонажей и почитать информацию о них, а в самой карточке персонажа почитать об актере, который снимался в роли выбранного персонажа)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9CF2A9-1435-486C-86A8-705D9AEA4702}"/>
              </a:ext>
            </a:extLst>
          </p:cNvPr>
          <p:cNvSpPr txBox="1"/>
          <p:nvPr/>
        </p:nvSpPr>
        <p:spPr>
          <a:xfrm>
            <a:off x="248212" y="2969817"/>
            <a:ext cx="8507668" cy="2847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плюсом, если вы выполните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следующие задачи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кэширование данных (в целях экономии трафика и снижению внешних запросов)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Обогатить данные (под “обогащением данных” понимается получение “бедной модели” данных (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model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в которой мало столбцов и добавление информации, которой изначально там не было (например, при обращении к сервису можно получить локации, в которых сериал снимался. Обогащенной моделью будут данные по локации и эпизоды, которые были на ней сняты).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возможность выбирать число записей на странице (развитие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paging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Ссылки на дополнительные материалы (слайд заполняется при необходимости)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333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Open Sans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14</cp:revision>
  <dcterms:created xsi:type="dcterms:W3CDTF">2023-07-17T09:42:28Z</dcterms:created>
  <dcterms:modified xsi:type="dcterms:W3CDTF">2023-09-28T07:28:25Z</dcterms:modified>
</cp:coreProperties>
</file>