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640"/>
  </p:normalViewPr>
  <p:slideViewPr>
    <p:cSldViewPr>
      <p:cViewPr varScale="1">
        <p:scale>
          <a:sx n="69" d="100"/>
          <a:sy n="69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риоритет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Грамотный подход.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Кейс: Документ объединяющий в себе баг трекинг и чек-листы в Гугл-таблицах.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36784" y="5686662"/>
            <a:ext cx="91807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ИнфоТех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57547" y="3153033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Логотип</a:t>
            </a:r>
          </a:p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компании</a:t>
            </a: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203848" y="2132858"/>
            <a:ext cx="5762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NOVA/TEST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более 13 лет.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Занимаемся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разработкой сайтов, тестированием сайтов и мобильных приложений, веб-дизайном, контентным наполнением.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 весь спектр услуг, чтобы разрабатывать под ключ или выполнять потоковые задачи.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годы работы зарекомендовали себя как надеж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ного партнера.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мы получили несколько наград, в том числе попали в топ 15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РУНЕТА.</a:t>
            </a: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стали победителями в номинации «Лучший подрядчик» от крупнейшего интегратора 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digital-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ешений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D6CC35-085D-720E-DDA4-BCC2C94C9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1930400" cy="137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БТС (Баг трекинг систем) часто ведется в  в Гугл-таблицах. </a:t>
            </a:r>
          </a:p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представляет из себя документ с помощью которого общаются тестировщики, аналитики, разработчики, менеджеры и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</a:p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документ не удобен для использования большим кол-вом людей, строки и их нумерация путается, статусы устаревают. 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решение: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объединяющий в себе баг трекинг и чек-листы.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ервис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быть понятным и удобным для одновременной работы нескольких людей.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27584" y="2429758"/>
            <a:ext cx="77809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Наработок пока нет,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идея.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требованиях есть описание  видения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должно выглядеть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Расшифровки для понимания 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Отделы: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rontend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Backend 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QA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контентное наполнение)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еб-дизайн)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ccount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аккаунт-менеджеры, руководители проектов)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Матермост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корпоративная программа для общения внутри компании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Чек-лист - </a:t>
            </a:r>
            <a:r>
              <a:rPr lang="ru-RU" sz="140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14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список дел, в котором можно поставить отметку «сделано», когда задача решена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Тимлид - Руководитель отдела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Представим, есть команда разработки состоящая из 10 человек, 5 из них пусть будут тестировщиками,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есть сайт с 20 разными страницами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одновременно в документе могут работать сразу  все люди, нужно придумать концепт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документ/систему), в котором каждому будет удобно и понятно на какой стадии разработки каждая из страниц сайта.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документа:</a:t>
            </a:r>
          </a:p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Тип страницы сводная(общая) с описанием всех страниц, а так же статусов разработки, написания чек-листов, и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Тип страницы Страница предназначенная для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выписания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дефектов/ вопросов / доработок. 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в себе поля "страница", "статус", "Ответственный" и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Тип страницы. Чек-лист и статус прохождения тестирования элементов/блоков страницы содержит в себе "элемент" "статус" "комментарий" и т.д..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данные не являются константами, можно уйти от примеров страницы приведенных выше, но придумать такие которые смогли бы покрыть их функционал.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11560" y="2429758"/>
            <a:ext cx="79969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сайт: </a:t>
            </a:r>
            <a:r>
              <a:rPr lang="e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https://nova-</a:t>
            </a:r>
            <a:r>
              <a:rPr lang="en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test.ru</a:t>
            </a:r>
            <a:r>
              <a:rPr lang="e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на стадии редизайна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общая информация есть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потребуется дополнительная информация можете запросить по почте: </a:t>
            </a:r>
            <a:r>
              <a:rPr lang="en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ksana.martynova@nova-test.ru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222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19</cp:revision>
  <dcterms:created xsi:type="dcterms:W3CDTF">2023-07-17T09:42:28Z</dcterms:created>
  <dcterms:modified xsi:type="dcterms:W3CDTF">2023-09-26T08:37:58Z</dcterms:modified>
</cp:coreProperties>
</file>