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0"/>
    <p:restoredTop sz="94648"/>
  </p:normalViewPr>
  <p:slideViewPr>
    <p:cSldViewPr>
      <p:cViewPr varScale="1">
        <p:scale>
          <a:sx n="69" d="100"/>
          <a:sy n="69" d="100"/>
        </p:scale>
        <p:origin x="11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«Сервис автоматизации отпусков»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36784" y="5686662"/>
            <a:ext cx="91807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ИнфоТех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57547" y="3153033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Логотип</a:t>
            </a:r>
          </a:p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компании</a:t>
            </a: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203848" y="2132858"/>
            <a:ext cx="5762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NOVA/TEST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более 13 лет.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Занимаемся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разработкой сайтов, тестированием сайтов и мобильных приложений, веб-дизайном, контентным наполнением.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весь спектр услуг, чтобы разрабатывать под ключ или выполнять потоковые задачи.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годы работы зарекомендовали себя как надеж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ного партнера.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мы получили несколько наград, в том числе попали в топ 15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РУНЕТА.</a:t>
            </a: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стали победителями в номинации «Лучший подрядчик» от крупнейшего интегратора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ешений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D6CC35-085D-720E-DDA4-BCC2C94C9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1930400" cy="137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ТК РФ у сотрудника есть 28 календарных дней отпуска в год. Сейчас в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доке сделан календарь,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 сотрудник отмечает запланированный отпуск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Далее идет согласование с тимлидом,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аккаунтами в формате переписки.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видим,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 процесс рабочий,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затяжной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решение: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автоматизировать процесс согласования отпусков и сделать в одной системе.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27584" y="2429758"/>
            <a:ext cx="778093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Наработок пока нет,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идея.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требованиях есть описание  видения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должно выглядеть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Расшифровки для понимания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Отделы: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rontend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Backend 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QA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контентное наполнение)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еб-дизайн)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ccount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аккаунт-менеджеры, руководители проектов)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Матермост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корпоративная программа для общения внутри компании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Тимлид - Руководитель отдела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25437" y="2132856"/>
            <a:ext cx="813395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Роли делятся по грейдам сотрудников, например тимлид может редактировать отпуска в своем отделе, аккаунты и выше во всех отделах.</a:t>
            </a:r>
          </a:p>
          <a:p>
            <a:pPr indent="533400"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должен быть календарь отпусков, пользователь (сотрудник) может выделить дни желаемого отпуска.</a:t>
            </a:r>
          </a:p>
          <a:p>
            <a:pPr indent="533400" algn="just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олжна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быть настраиваемая валидация - сколько человек в отделе могут пойти в отпуск одновременно.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указанные интервалы перед приближающимся отпуском в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матермост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телеграмм бот отправляет отпускнику сообщение, что приближается отпуск, а руководству и аккаунтам отправляется предложение согласовать отпуск или нет, по результату отпускнику отправляется уведомление, если отпуск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согласован, то присылается образец заявления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отпуск не согласован, то приходит сообщение о переносе отпуска.</a:t>
            </a:r>
          </a:p>
          <a:p>
            <a:pPr indent="533400" algn="just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Далее перед самым отпуском в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матермост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отправляется сообщение какой сотрудник и в какой период идёт в отпуск. Пользователь видит у себя в профиле сколько дней отпуска ему доступно. </a:t>
            </a: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just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тимлида должен быть доступ к редактированию отпусков своего отдела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аккаунтов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ack-office,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 компании доступ к редактированию всех отделов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Нужна настраиваемая валидация</a:t>
            </a: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Логичный и удобный формат пользования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Отбивки в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матермост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/почту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2429758"/>
            <a:ext cx="79969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сайт: </a:t>
            </a:r>
            <a:r>
              <a:rPr lang="e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https://nova-</a:t>
            </a:r>
            <a:r>
              <a:rPr lang="en" sz="1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test.ru</a:t>
            </a:r>
            <a:r>
              <a:rPr lang="e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на стадии редизайна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общая информация есть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потребуется дополнительная информация можете запросить по почте: </a:t>
            </a:r>
            <a:r>
              <a:rPr lang="en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4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ksana.martynova@nova-test.ru</a:t>
            </a:r>
            <a:endParaRPr lang="ru-RU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278</Words>
  <Application>Microsoft Office PowerPoint</Application>
  <PresentationFormat>Экран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17</cp:revision>
  <dcterms:created xsi:type="dcterms:W3CDTF">2023-07-17T09:42:28Z</dcterms:created>
  <dcterms:modified xsi:type="dcterms:W3CDTF">2023-09-26T08:42:13Z</dcterms:modified>
</cp:coreProperties>
</file>