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80"/>
    <p:restoredTop sz="94656"/>
  </p:normalViewPr>
  <p:slideViewPr>
    <p:cSldViewPr>
      <p:cViewPr varScale="1">
        <p:scale>
          <a:sx n="69" d="100"/>
          <a:sy n="69" d="100"/>
        </p:scale>
        <p:origin x="11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AA3B-03EC-4788-A54D-EF6F0F1D0EA4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A907C-4D09-4222-8826-CB075F1CC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992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9ED5-6AA0-42B3-8BAD-3DEE61F98BF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E36C-881F-4F58-B402-0FD74229A0FB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6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3FD51-293B-4323-AE0C-030FAC8518A6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86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3E33-EE9C-4C2D-82F7-5C8826997F51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21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39BE-75D5-44CE-B574-D6B0E2EC2AC9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321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4499F-92C6-4705-9504-E0F0D875C95D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65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C0A5D-9FDE-4047-AD5A-798140EC42D1}" type="datetime1">
              <a:rPr lang="ru-RU" smtClean="0"/>
              <a:t>26.09.2023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9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0B802-A188-4E5B-843F-C2BE5D359E84}" type="datetime1">
              <a:rPr lang="ru-RU" smtClean="0"/>
              <a:t>26.09.2023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68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329A2-945B-450C-BB68-DB9A68C9C53C}" type="datetime1">
              <a:rPr lang="ru-RU" smtClean="0"/>
              <a:t>26.09.2023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43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2F725-64B4-4423-B4D3-30510F8664BB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61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6EE81-4254-4258-8E42-B98219754428}" type="datetime1">
              <a:rPr lang="ru-RU" smtClean="0"/>
              <a:t>26.09.2023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79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F6D2-FDCA-4986-AB1C-9C2BB51178AC}" type="datetime1">
              <a:rPr lang="ru-RU" smtClean="0"/>
              <a:t>26.09.2023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338B-5D97-44EA-B5D9-1749B71B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4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Лига прикладных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rgbClr val="C00000"/>
                </a:solidFill>
                <a:latin typeface="Open Sans"/>
              </a:rPr>
              <a:t>кейс-чемпионатов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64" y="399338"/>
            <a:ext cx="1675184" cy="874748"/>
          </a:xfrm>
          <a:prstGeom prst="rect">
            <a:avLst/>
          </a:prstGeom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>
              <a:endCxn id="5" idx="1"/>
            </p:cNvCxnSpPr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1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971600" y="2871232"/>
            <a:ext cx="68771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«Сервис  инвентаризации»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-36784" y="5686662"/>
            <a:ext cx="918078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533400" algn="ctr"/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ИнфоТех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55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Информация о компании</a:t>
            </a:r>
            <a:r>
              <a:rPr lang="ru-RU" sz="2800" dirty="0">
                <a:solidFill>
                  <a:srgbClr val="C00000"/>
                </a:solidFill>
                <a:latin typeface="Open Sans"/>
              </a:rPr>
              <a:t> </a:t>
            </a: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2</a:t>
            </a:fld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657547" y="3153033"/>
            <a:ext cx="2376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Логотип</a:t>
            </a:r>
          </a:p>
          <a:p>
            <a:pPr indent="533400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  <a:t>компании</a:t>
            </a: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3203848" y="2132858"/>
            <a:ext cx="5762105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</a:t>
            </a:r>
            <a:r>
              <a:rPr lang="en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NOVA/TEST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рынке более 13 лет.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Занимаемся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разработкой сайтов, тестированием сайтов и мобильных приложений, веб-дизайном, контентным наполнением.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Выполняем весь спектр услуг, чтобы разрабатывать под ключ или выполнять потоковые задачи.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годы работы зарекомендовали себя как надеж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ного партнера.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b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2022 году мы получили несколько наград, в том числе попали в топ 15 </a:t>
            </a:r>
            <a:r>
              <a:rPr lang="en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компаний РУНЕТА.</a:t>
            </a:r>
            <a:b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стали победителями в номинации «Лучший подрядчик» от крупнейшего интегратора </a:t>
            </a:r>
            <a:r>
              <a:rPr lang="en-US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digital-</a:t>
            </a:r>
            <a:r>
              <a:rPr lang="en-US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4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ешений</a:t>
            </a:r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3D6CC35-085D-720E-DDA4-BCC2C94C9E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852936"/>
            <a:ext cx="1930400" cy="1371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42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Описание проблемы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3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каждого сотрудника есть укомплектованное рабочее место.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Сейчас информация по инвентаризации хранится в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гугл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доке, и рабочее место надо собирать по памяти - это не совсем удобно.</a:t>
            </a: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Желаемое решение: сайт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ервис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авторизацией. Неавторизованные пользователи не могут попасть никуда кроме страницы логина. Все остальные разделы доступны только после авторизации.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917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Исходные </a:t>
            </a:r>
          </a:p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данные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4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827584" y="2429758"/>
            <a:ext cx="778093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Наработок пока нет,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идея.</a:t>
            </a:r>
            <a:b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требованиях есть описание  видения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это должно выглядеть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Расшифровки для понимания 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Отделы: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rontend</a:t>
            </a:r>
            <a:b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Backend </a:t>
            </a:r>
            <a:b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QA (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тестирование)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(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контентное наполнение)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 (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еб-дизайн)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ccount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аккаунт-менеджеры, руководители проектов)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Тимлид - Руководитель отдела</a:t>
            </a:r>
            <a:b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</a:br>
            <a:b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/>
              </a:rPr>
            </a:b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5632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Задачи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5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 algn="ctr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сервис с авторизацией для инвентаризации для</a:t>
            </a:r>
          </a:p>
          <a:p>
            <a:pPr indent="533400" algn="ctr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удобства пользования,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сбора рабочего места и закреплением за сотрудником</a:t>
            </a:r>
          </a:p>
          <a:p>
            <a:pPr indent="533400" algn="ctr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 algn="ctr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 algn="ctr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7353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Требования к решению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6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474564" y="2429758"/>
            <a:ext cx="813395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будет инструмент для руководства компании, поэтому роль у всех пользователей одна - администратор.</a:t>
            </a:r>
          </a:p>
          <a:p>
            <a:pPr indent="533400"/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можно создавать:</a:t>
            </a:r>
          </a:p>
          <a:p>
            <a:pPr indent="533400"/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отделы компании (</a:t>
            </a:r>
            <a:r>
              <a:rPr lang="e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BED, FED,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дизайн,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Account, CM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indent="533400"/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рабочие места</a:t>
            </a:r>
          </a:p>
          <a:p>
            <a:pPr indent="533400"/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сотрудников</a:t>
            </a:r>
          </a:p>
          <a:p>
            <a:pPr indent="533400"/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компьютеры (как единое целое, например ноутбук или </a:t>
            </a:r>
            <a:r>
              <a:rPr lang="e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 mini,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как системный блок из комплектующих)</a:t>
            </a:r>
          </a:p>
          <a:p>
            <a:pPr indent="533400"/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комплектующие (процессор, память, </a:t>
            </a:r>
            <a:r>
              <a:rPr lang="e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HDD,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т.д.)</a:t>
            </a:r>
          </a:p>
          <a:p>
            <a:pPr indent="533400"/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периферийные устройства (мышь, монитор, клавиатура и т.д.)</a:t>
            </a:r>
          </a:p>
          <a:p>
            <a:pPr indent="533400"/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прочие устройства (предметы, которые не попали ни в одну категорию, но которые можно привязать к рабочему месту)</a:t>
            </a:r>
          </a:p>
          <a:p>
            <a:pPr indent="533400"/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Отделы, рабочие места и сотрудники связаны между собой. Компьютеры, периферийные устройства и прочие устройства связаны с рабочим местом. Комплектующие связаны с компьютером. Поэтому должны быть выполнены проверки, например, что один и тот же жесткий диск установлен в два разных </a:t>
            </a:r>
            <a:r>
              <a:rPr lang="ru-RU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системника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27549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83182"/>
            <a:ext cx="3240360" cy="1080120"/>
          </a:xfrm>
          <a:ln w="31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tx2"/>
                </a:solidFill>
                <a:latin typeface="Open Sans"/>
              </a:rPr>
              <a:t>Дополнительные материалы</a:t>
            </a:r>
            <a:endParaRPr lang="ru-RU" sz="2800" dirty="0">
              <a:solidFill>
                <a:srgbClr val="C00000"/>
              </a:solidFill>
              <a:latin typeface="Open Sans"/>
            </a:endParaRPr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608" y="583495"/>
            <a:ext cx="2448272" cy="47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Группа 8"/>
          <p:cNvGrpSpPr/>
          <p:nvPr/>
        </p:nvGrpSpPr>
        <p:grpSpPr>
          <a:xfrm>
            <a:off x="79028" y="823242"/>
            <a:ext cx="9072388" cy="13470"/>
            <a:chOff x="79028" y="823242"/>
            <a:chExt cx="9072388" cy="1347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79028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8755880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82324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2160240" y="836712"/>
              <a:ext cx="3955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9338B-5D97-44EA-B5D9-1749B71BE72D}" type="slidenum">
              <a:rPr lang="ru-RU" sz="1800" smtClean="0">
                <a:solidFill>
                  <a:schemeClr val="tx2"/>
                </a:solidFill>
              </a:rPr>
              <a:t>7</a:t>
            </a:fld>
            <a:endParaRPr lang="ru-RU" sz="1800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!Общая папка\Запольский\Vkontakte (на сайт)\Логотипы\ЮЗГУ\Логотип Центр карьеры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378"/>
          <a:stretch/>
        </p:blipFill>
        <p:spPr bwMode="auto">
          <a:xfrm>
            <a:off x="827584" y="321273"/>
            <a:ext cx="1018095" cy="100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D26443C-4559-402D-829D-664D45C711F9}"/>
              </a:ext>
            </a:extLst>
          </p:cNvPr>
          <p:cNvSpPr/>
          <p:nvPr/>
        </p:nvSpPr>
        <p:spPr>
          <a:xfrm>
            <a:off x="611560" y="2429758"/>
            <a:ext cx="799695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3400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сайт: </a:t>
            </a:r>
            <a:r>
              <a:rPr lang="e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https://nova-</a:t>
            </a:r>
            <a:r>
              <a:rPr lang="en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test.ru</a:t>
            </a:r>
            <a:r>
              <a:rPr lang="en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на стадии редизайна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общая информация есть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b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потребуется дополнительная информация можете запросить по почте: </a:t>
            </a:r>
            <a:r>
              <a:rPr lang="en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6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ksana.martynova@nova-test.ru</a:t>
            </a:r>
            <a:endParaRPr lang="ru-RU" sz="2400" b="1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  <a:p>
            <a:pPr indent="533400"/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8876162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280</Words>
  <Application>Microsoft Office PowerPoint</Application>
  <PresentationFormat>Экран (4:3)</PresentationFormat>
  <Paragraphs>80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Широкова</dc:creator>
  <cp:lastModifiedBy>Любовь</cp:lastModifiedBy>
  <cp:revision>18</cp:revision>
  <dcterms:created xsi:type="dcterms:W3CDTF">2023-07-17T09:42:28Z</dcterms:created>
  <dcterms:modified xsi:type="dcterms:W3CDTF">2023-09-26T08:39:27Z</dcterms:modified>
</cp:coreProperties>
</file>