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21"/>
    <p:restoredTop sz="94656"/>
  </p:normalViewPr>
  <p:slideViewPr>
    <p:cSldViewPr>
      <p:cViewPr varScale="1">
        <p:scale>
          <a:sx n="69" d="100"/>
          <a:sy n="69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871232"/>
            <a:ext cx="6877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«Вовлеченность сотрудников»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11476" y="5956240"/>
            <a:ext cx="91807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финансы </a:t>
            </a:r>
            <a:r>
              <a:rPr 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</a:t>
            </a:r>
            <a:r>
              <a:rPr lang="en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NOVA/TEST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более 13 лет.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Занимаемся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разработкой сайтов, тестированием сайтов и мобильных приложений, веб-дизайном, контентным наполнением.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 весь спектр услуг, чтобы разрабатывать под ключ или выполнять потоковые задачи.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годы работы зарекомендовали себя как надеж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ного партнера.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мы получили несколько наград, в том числе попали в топ 15 </a:t>
            </a:r>
            <a:r>
              <a:rPr lang="en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РУНЕТА.</a:t>
            </a: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стали победителями в номинации «Лучший подрядчик» от крупнейшего интегратора 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digital-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ешений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EE1C3F-F17D-E6C9-9645-4D3CBFB1A5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79" y="2711450"/>
            <a:ext cx="19304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новых реалиях сотрудники могут терять мотивацию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вместо того, чтобы погружаться в профессию,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над собой,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расти в компании уходят в другие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омпании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надежде,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«в другом месте» получат заветный пряник и там будет по-другому.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Желаемый результат: чтобы сотрудник приносил свой вклад в свое развитие и развитие компании.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интузиазма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работу у сотрудника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хватает на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месяцев.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осле появляются мысли: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плохо,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активность (которая была на этапе первых работы) исчезает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больше становится исполнителем,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активом команды.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этом фоне могут появится мысли об уходе или падает общая вовлеченность в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системный подход для увеличения вовлеченности сотрудника в работу и жизнь компании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ейчас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есть: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корпоративные мероприятия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поездки командой после закрытия крупного проекта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поздравления с праздниками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бонусы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нет.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ожно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предлагать/разрабатывать любые реалистичные идеи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сайт: </a:t>
            </a: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https://nova-</a:t>
            </a:r>
            <a:r>
              <a:rPr lang="en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test.ru</a:t>
            </a: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на стадии редизайна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общая информация есть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потребуется дополнительная информация можете запросить по почте: </a:t>
            </a:r>
            <a:r>
              <a:rPr lang="en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ksana.martynova@nova-test.ru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193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17</cp:revision>
  <dcterms:created xsi:type="dcterms:W3CDTF">2023-07-17T09:42:28Z</dcterms:created>
  <dcterms:modified xsi:type="dcterms:W3CDTF">2023-09-26T12:53:40Z</dcterms:modified>
</cp:coreProperties>
</file>