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266" r:id="rId4"/>
    <p:sldId id="267" r:id="rId5"/>
    <p:sldId id="259" r:id="rId6"/>
    <p:sldId id="260" r:id="rId7"/>
    <p:sldId id="261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19.09.2023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19.09.2023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19.09.2023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19.09.2023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19.09.2023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19.09.2023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6268" y="283182"/>
            <a:ext cx="3229868" cy="990897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F9338B-5D97-44EA-B5D9-1749B71BE72D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276872"/>
            <a:ext cx="78200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5334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«Разработка новой</a:t>
            </a:r>
          </a:p>
          <a:p>
            <a:pPr marL="0" marR="0" lvl="0" indent="5334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конструкции продукта с</a:t>
            </a:r>
          </a:p>
          <a:p>
            <a:pPr marL="0" marR="0" lvl="0" indent="5334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лучшей себестоимостью и ТТХ»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29368" y="5604048"/>
            <a:ext cx="91807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5334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ЭнергоТех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3CDBFFB-A2C8-CFB1-83DA-AB44F3B861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0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91357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F9338B-5D97-44EA-B5D9-1749B71BE72D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179512" y="1238689"/>
            <a:ext cx="87849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FF5A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Курский электроаппаратный завод (КЭАЗ)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— ведущий отечественный разработчик и производитель электротехники с 1945 года.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Более 2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3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000 наименований продукции КЭАЗ представлены торговыми марками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FF5A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«КЭАЗ»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и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FF5A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«KEAZ </a:t>
            </a:r>
            <a:r>
              <a:rPr kumimoji="0" lang="ru-RU" sz="1400" b="0" i="1" u="none" strike="noStrike" kern="1200" cap="none" spc="0" normalizeH="0" baseline="0" noProof="0" dirty="0" err="1">
                <a:ln>
                  <a:noFill/>
                </a:ln>
                <a:solidFill>
                  <a:srgbClr val="FF5A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Optima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FF5A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»,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под которыми производятся продукты, строго соответствующие заявленным характеристикам и предназначенные для разных ценовых сегментов рынка.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Аппараты 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srgbClr val="FF5A00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КЭАЗ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надежно защищают энергосистемы важнейших стратегических объектов страны: АЭС, ТЭЦ, подстанции МРСК, Министерства обороны, военные корабли и подводные лодки, подвижные составы РЖД.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Продукция завода представлена во всех крупных городах России и ближнего Зарубежья.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4BB984-089E-8770-4DEF-C2B536EAC8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1AABF13-3168-F6F6-2F3E-A2181A4AC286}"/>
              </a:ext>
            </a:extLst>
          </p:cNvPr>
          <p:cNvSpPr txBox="1"/>
          <p:nvPr/>
        </p:nvSpPr>
        <p:spPr>
          <a:xfrm>
            <a:off x="159371" y="3429000"/>
            <a:ext cx="5132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ДИРЕКЦИЯ ПО МАРКЕТИНГУ КЭАЗ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3479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Дирекция объединяет в себе высококвалифицированные кадры, владеющие знаниями многих областей, в том числе из электротехники, экономики, маркетинга, проектного управления.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 Дирекция по маркетингу КЭАЗ занимается: 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• анализом рынка и предпроектными исследованиями 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• постановкой на производство новых видов продукции и дальнейшем сопровождением серийного производства до окончания проекта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125E844-8E29-F2E5-9297-27F7EB3C257D}"/>
              </a:ext>
            </a:extLst>
          </p:cNvPr>
          <p:cNvSpPr txBox="1"/>
          <p:nvPr/>
        </p:nvSpPr>
        <p:spPr>
          <a:xfrm>
            <a:off x="5436096" y="3429000"/>
            <a:ext cx="403244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УПРАВЛЕНИЕ РАЗРАБОТКИ НВА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3479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Управление выполняет функции по разработке конструкторской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документации для производства качественной, надёжной и обширной номенклатуры выпускаемых изделий.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Управление состоит из 7 отделов по направлениям (Заместитель начальника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Управления НВА, Отдел ПРА, Отдел АСВ, Отдел МСВ и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DIN</a:t>
            </a: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, Отдел ВР и ПП, Отдел МССВ, Отдел Корпусы и боксы).</a:t>
            </a:r>
            <a:endParaRPr kumimoji="0" lang="en-US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266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03937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F9338B-5D97-44EA-B5D9-1749B71BE72D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2356619" y="1616519"/>
            <a:ext cx="6526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05B743-18DC-7AE1-7940-C6219D630F24}"/>
              </a:ext>
            </a:extLst>
          </p:cNvPr>
          <p:cNvSpPr txBox="1"/>
          <p:nvPr/>
        </p:nvSpPr>
        <p:spPr>
          <a:xfrm>
            <a:off x="474564" y="1363872"/>
            <a:ext cx="7995734" cy="307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ПРОИЗВОДСТВО КОМПАНИИ ПРЕДСТАВЛЕНО СЛЕДУЮЩИМИ ЦЕХАМИ: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82B549B-32F1-92BD-5AE0-56839CC8DD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A796956-1890-06BE-5C54-123220C9CCAF}"/>
              </a:ext>
            </a:extLst>
          </p:cNvPr>
          <p:cNvSpPr txBox="1"/>
          <p:nvPr/>
        </p:nvSpPr>
        <p:spPr>
          <a:xfrm>
            <a:off x="90575" y="1818920"/>
            <a:ext cx="426540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Инструментальный цех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Инструментальный цех занимается производством изделий для дальнейшего изготовления собственной продукции КЭАЗ. Производит специальный режущий инструмент и технологическую оснастку для производства. Также ИЦ располагает всеми техническими возможностями для оказания услуги и ремонта существующих инструментов.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5BAB77-0EF3-B1DF-2992-2710B5C40B24}"/>
              </a:ext>
            </a:extLst>
          </p:cNvPr>
          <p:cNvSpPr txBox="1"/>
          <p:nvPr/>
        </p:nvSpPr>
        <p:spPr>
          <a:xfrm>
            <a:off x="4620352" y="1817319"/>
            <a:ext cx="445829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err="1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Гальвоно</a:t>
            </a: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-штамповочный цех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Состоит из заготовительного участка, участка штамповки, гальваники и лазерной резки. После прохождения всех операций в штамповочном цехе детали попадают на гальванический участок, где их покрывают разными видами покрытий. В нашем производстве есть 9 видов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гальванообработки.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На площадке Индустриального парка «СОЮЗ» был установлен лазерный комплекс, позволяющий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обрабатывать сталь толщиной до 14 мм, а так же листогибочный пресс, позволяющий гнуть детали, длиной 2 метра при толщине 4 мм.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32BB43-9254-9F7B-FCDA-F56865981A52}"/>
              </a:ext>
            </a:extLst>
          </p:cNvPr>
          <p:cNvSpPr txBox="1"/>
          <p:nvPr/>
        </p:nvSpPr>
        <p:spPr>
          <a:xfrm>
            <a:off x="4572000" y="4874816"/>
            <a:ext cx="445829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Цех пластмассовых изделий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Состоит из участка литья, где перерабатывают термопластичные материалы, и прессового участка. Цех пластмасс производит корпусные и внутренние детали автоматических выключателей, а так же корпуса различных электронных приборов.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0CD71D0-D651-B193-518C-F6E1E7A3C7D1}"/>
              </a:ext>
            </a:extLst>
          </p:cNvPr>
          <p:cNvSpPr txBox="1"/>
          <p:nvPr/>
        </p:nvSpPr>
        <p:spPr>
          <a:xfrm>
            <a:off x="65355" y="4337663"/>
            <a:ext cx="44582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Механический цех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Состоит из 4-х участков: токарных автоматов,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нестандартного (специального) оборудования, пружинонавивочного оборудования, холодной высадки.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59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03937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F9338B-5D97-44EA-B5D9-1749B71BE72D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2356619" y="1616519"/>
            <a:ext cx="6526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05B743-18DC-7AE1-7940-C6219D630F24}"/>
              </a:ext>
            </a:extLst>
          </p:cNvPr>
          <p:cNvSpPr txBox="1"/>
          <p:nvPr/>
        </p:nvSpPr>
        <p:spPr>
          <a:xfrm>
            <a:off x="474564" y="1354649"/>
            <a:ext cx="7995734" cy="307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ПРОИЗВОДСТВО КОМПАНИИ ПРЕДСТАВЛЕНО СЛЕДУЮЩИМИ ЦЕХАМИ: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82B549B-32F1-92BD-5AE0-56839CC8DD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A796956-1890-06BE-5C54-123220C9CCAF}"/>
              </a:ext>
            </a:extLst>
          </p:cNvPr>
          <p:cNvSpPr txBox="1"/>
          <p:nvPr/>
        </p:nvSpPr>
        <p:spPr>
          <a:xfrm>
            <a:off x="90575" y="1818920"/>
            <a:ext cx="42654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Сборочный цех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В СБЦ происходит сборка, регулировка, контроль и упаковка готовой продукции, которая затем передается на склад готовой продукции для реализации клиентам. В настоящее время в сборочном цехе уже на всех участках внедрена системы «Бережливого производства». Сотрудники работают в ячейках. Это позволило значительно повысить производительность труда, сократить сроки выполнения заказов, оптимизировать запасы комплектующих.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Все сотрудники – начиная от сборщика и заканчивая директором сборочного производства – вовлечены в непрерывное совершенствование производственных процессов. По сравнению с конвейером, ячейка занимает площадь в 1,5 раза меньше.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5BAB77-0EF3-B1DF-2992-2710B5C40B24}"/>
              </a:ext>
            </a:extLst>
          </p:cNvPr>
          <p:cNvSpPr txBox="1"/>
          <p:nvPr/>
        </p:nvSpPr>
        <p:spPr>
          <a:xfrm>
            <a:off x="4620352" y="1817319"/>
            <a:ext cx="445829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srgbClr val="003479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Служба продаж КЭАЗ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Служба региональных продаж – лучшие представители работают в 116 регионах страны и 8 региональных  представителей в  странах ближнего  зарубежья, расширяя географию использования продукции КЭАЗ. Разветвленная дилерская сеть, состоящая из 150 партнёров, позволяет клиентам приобретать наши продукты во всех регионах РФ и СНГ. Современные склады КЭАЗ расположены в Курске, Подмосковье, Екатеринбурге, Новосибирске, Казахстане и Самаре, чтобы сокращать время доставки продукции и сделать партнёрство с КЭАЗ ещё более удобным для наших потребителей.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Всё это помогает реализовать большее количество продукции КЭАЗ, что гарантирует энергобезопасность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России и стран СНГ.</a:t>
            </a:r>
          </a:p>
        </p:txBody>
      </p:sp>
    </p:spTree>
    <p:extLst>
      <p:ext uri="{BB962C8B-B14F-4D97-AF65-F5344CB8AC3E}">
        <p14:creationId xmlns:p14="http://schemas.microsoft.com/office/powerpoint/2010/main" val="270828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791056" y="2708920"/>
            <a:ext cx="8133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Разработка новой конструкции продукта с лучшей себестоимостью и ТТХ, при наличии конкурентного рынка предложений – нетривиальная задача.</a:t>
            </a: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Компания КЭАЗ проигрывает конкуренцию с западными аналогами на рынке быстродействующих предохранителей западным компаниям, которые предлагают аналоги с лучшей ценой, габаритами и ТТХ.</a:t>
            </a: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Российским производителям электроустановок для электровозов РЖД нужны российские компоненты, которые не уступают и даже превосходят западные аналоги как по цене, так и по тех характеристикам.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02FD159-61CB-8F51-D595-B000FB11D2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634609" y="2012494"/>
            <a:ext cx="8133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Работы рекомендуется оформлять в виде презентации, дополнительные материалы, включая расчёты или иную информацию допускается оформлять в виде приложений. </a:t>
            </a:r>
          </a:p>
          <a:p>
            <a:pPr indent="533400"/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Список использованных источников должен быть размещен на последнем слайде, по тексту материала должны быть ссылки на указанные источники.</a:t>
            </a:r>
          </a:p>
          <a:p>
            <a:pPr indent="533400"/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• Необходимую информацию о компании и быстродействующих предохранителях можно найти на сайте www.keaz.ru в разделе «Компания» и в разделе «Продукция» каталога соответственно.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7D0EA81-879D-988D-9475-44CFB5DF66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552848" y="2919243"/>
            <a:ext cx="8133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ADFBF3C-DD05-35C6-F686-560221958BD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B02DBD8-6FF0-8979-A25E-E5E49FFDDC77}"/>
              </a:ext>
            </a:extLst>
          </p:cNvPr>
          <p:cNvSpPr txBox="1"/>
          <p:nvPr/>
        </p:nvSpPr>
        <p:spPr>
          <a:xfrm>
            <a:off x="500839" y="1738859"/>
            <a:ext cx="8133952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33400"/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Необходимо предложить концепцию разработки новой и оригинальной идей конструкции, которая позволит вывести на рынок конкурентноспособный по цене и технике продукт – а именно быстродействующий предохранитель (условное наименование серии ПП60С), производства АО «КЭАЗ»*.</a:t>
            </a:r>
          </a:p>
          <a:p>
            <a:pPr indent="533400"/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При выполнении проекта необходимо решить следующие задачи: </a:t>
            </a:r>
          </a:p>
          <a:p>
            <a:pPr indent="533400"/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marL="342900" indent="-342900">
              <a:buAutoNum type="arabicPeriod"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Провести конкурентный анализ всех действующих на рынке аналогов конкурентов (ценовой и продуктовый), выявить ключевые недостатки и преимущества; </a:t>
            </a:r>
          </a:p>
          <a:p>
            <a:pPr marL="342900" indent="-342900">
              <a:buAutoNum type="arabicPeriod"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 Провести анализ конструкции существующих на рынке быстродействующих предохранителей. Выявить ключевые элементы конструкции и технологии производства; </a:t>
            </a:r>
          </a:p>
          <a:p>
            <a:pPr marL="342900" indent="-342900">
              <a:buAutoNum type="arabicPeriod"/>
            </a:pP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Предложить оригинальные идеи для разработки новой конструкции и/или модернизации старой быстродействующих предохранителей (с описанием ноу-хау).</a:t>
            </a:r>
          </a:p>
          <a:p>
            <a:pPr indent="533400"/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F9338B-5D97-44EA-B5D9-1749B71BE72D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551951" y="2060848"/>
            <a:ext cx="8133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Презентация Microsoft Office PowerPoint не более 20 слайдов формата А3, включая: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Слайд 1. Титульный слайд, который должен содержать следующею информацию: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название кейса, логотип команды, ФИО капитана, ВУЗ, контакты.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Слайд 2. Представление команды: фотография, ФИО, специальность, курс, опыт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участия в других кейс-чемпионатах каждого участника. 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Дополнительная информация о профессиональных компетенциях участников и достижениях команды.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Основными критериями оценки представленных на конкурс решений являются: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− реализуемость решения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− проработанность решения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− оценка экономического эффекта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− оригинальность и инновационность</a:t>
            </a: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− презентация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  <a:p>
            <a:pPr marL="0" marR="0" lvl="0" indent="533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954D0CF-F847-9547-A80B-AAED3E51C3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796" y="6120149"/>
            <a:ext cx="2529845" cy="53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878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974</Words>
  <Application>Microsoft Office PowerPoint</Application>
  <PresentationFormat>Экран (4:3)</PresentationFormat>
  <Paragraphs>139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Dmitry Ivanov</cp:lastModifiedBy>
  <cp:revision>12</cp:revision>
  <dcterms:created xsi:type="dcterms:W3CDTF">2023-07-17T09:42:28Z</dcterms:created>
  <dcterms:modified xsi:type="dcterms:W3CDTF">2023-09-19T11:26:47Z</dcterms:modified>
</cp:coreProperties>
</file>