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mailto:dre@nt-rt.ru" TargetMode="External"/><Relationship Id="rId4" Type="http://schemas.openxmlformats.org/officeDocument/2006/relationships/hyperlink" Target="http://www.dunker.nt-rt.ru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dre@nt-rt.ru" TargetMode="External"/><Relationship Id="rId3" Type="http://schemas.openxmlformats.org/officeDocument/2006/relationships/hyperlink" Target="http://www.dunker.nt-rt.ru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2"/>
            <a:ext cx="7560309" cy="10594340"/>
          </a:xfrm>
          <a:custGeom>
            <a:avLst/>
            <a:gdLst/>
            <a:ahLst/>
            <a:cxnLst/>
            <a:rect l="l" t="t" r="r" b="b"/>
            <a:pathLst>
              <a:path w="7560309" h="10594340">
                <a:moveTo>
                  <a:pt x="7559992" y="0"/>
                </a:moveTo>
                <a:lnTo>
                  <a:pt x="0" y="0"/>
                </a:lnTo>
                <a:lnTo>
                  <a:pt x="0" y="10593844"/>
                </a:lnTo>
                <a:lnTo>
                  <a:pt x="7559992" y="10593844"/>
                </a:lnTo>
                <a:lnTo>
                  <a:pt x="7559992" y="0"/>
                </a:lnTo>
                <a:close/>
              </a:path>
            </a:pathLst>
          </a:custGeom>
          <a:solidFill>
            <a:srgbClr val="00449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2247"/>
            <a:ext cx="2707398" cy="3619500"/>
          </a:xfrm>
          <a:prstGeom prst="rect">
            <a:avLst/>
          </a:prstGeom>
        </p:spPr>
      </p:pic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61708" y="8699372"/>
          <a:ext cx="6770370" cy="144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775"/>
                <a:gridCol w="1972945"/>
                <a:gridCol w="1889760"/>
                <a:gridCol w="1405889"/>
              </a:tblGrid>
              <a:tr h="114300">
                <a:tc>
                  <a:txBody>
                    <a:bodyPr/>
                    <a:lstStyle/>
                    <a:p>
                      <a:pPr marL="31750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Архангельск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(8182)63-90-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78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Калининград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(4012)72-03-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Нижний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Новгород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(831)429-08-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Смоленск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(4812)29-41-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Астана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+7(7172)727-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Калуга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(4842)92-23-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Новокузнецк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(3843)20-46-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Сочи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(862)225-72-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Белгород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(4722)40-23-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Кемерово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(3842)65-04-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Новосибирск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(383)227-86-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Ставрополь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(8652)20-65-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Брянск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(4832)59-03-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Киров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(8332)68-02-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Орел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(4862)44-53-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Тверь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(4822)63-31-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Владивосток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(423)249-28-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Краснодар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(861)203-40-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Оренбург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(3532)37-68-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Томск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(3822)98-41-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Волгоград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(844)278-03-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Красноярск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(391)204-63-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Пенза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(8412)22-31-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Тула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(4872)74-02-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Вологда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(8172)26-41-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Курск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(4712)77-13-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Пермь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(342)205-81-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Тюмень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(3452)66-21-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Воронеж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(473)204-51-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Липецк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(4742)52-20-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Ростов-на-</a:t>
                      </a: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Дону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(863)308-18-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Ульяновск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(8422)24-23-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Екатеринбург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(343)384-55-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Магнитогорск</a:t>
                      </a:r>
                      <a:r>
                        <a:rPr dirty="0" sz="800" spc="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(3519)55-03-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Рязань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(4912)46-61-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Уфа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(347)229-48-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Иваново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(4932)77-34-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Москва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(495)268-04-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Самара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(846)206-03-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Челябинск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(351)202-03-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1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Ижевск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(3412)26-03-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4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Мурманск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(8152)59-64-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1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Санкт-Петербург</a:t>
                      </a:r>
                      <a:r>
                        <a:rPr dirty="0" sz="8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(812)309-46-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Череповец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(8202)49-02-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31750">
                        <a:lnSpc>
                          <a:spcPts val="80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Казань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(843)206-01-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Набережные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Челны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(8552)20-53-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Саратов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(845)249-38-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80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Ярославль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(4852)69-52-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2014575" y="10254132"/>
            <a:ext cx="35032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Единый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адрес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всех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регионов: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dre@nt-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rt.ru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||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www.dunker.nt-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rt.ru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397163" y="4811014"/>
            <a:ext cx="289687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КОЛЛЕКТОРНЫЕ</a:t>
            </a:r>
            <a:r>
              <a:rPr dirty="0" sz="1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ДВИГАТЕЛИ ПОСТОЯННОГО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ТОКА</a:t>
            </a:r>
            <a:endParaRPr sz="1800">
              <a:latin typeface="Calibri"/>
              <a:cs typeface="Calibri"/>
            </a:endParaRPr>
          </a:p>
          <a:p>
            <a:pPr algn="ctr" marL="13335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63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2659" y="415099"/>
            <a:ext cx="1872264" cy="1638998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541820" y="6366535"/>
            <a:ext cx="6480810" cy="3775075"/>
            <a:chOff x="541820" y="6366535"/>
            <a:chExt cx="6480810" cy="3775075"/>
          </a:xfrm>
        </p:grpSpPr>
        <p:sp>
          <p:nvSpPr>
            <p:cNvPr id="4" name="object 4" descr=""/>
            <p:cNvSpPr/>
            <p:nvPr/>
          </p:nvSpPr>
          <p:spPr>
            <a:xfrm>
              <a:off x="543407" y="6580390"/>
              <a:ext cx="6477635" cy="3559175"/>
            </a:xfrm>
            <a:custGeom>
              <a:avLst/>
              <a:gdLst/>
              <a:ahLst/>
              <a:cxnLst/>
              <a:rect l="l" t="t" r="r" b="b"/>
              <a:pathLst>
                <a:path w="6477634" h="3559175">
                  <a:moveTo>
                    <a:pt x="0" y="3559175"/>
                  </a:moveTo>
                  <a:lnTo>
                    <a:pt x="6477165" y="3559175"/>
                  </a:lnTo>
                  <a:lnTo>
                    <a:pt x="6477165" y="0"/>
                  </a:lnTo>
                  <a:lnTo>
                    <a:pt x="0" y="0"/>
                  </a:lnTo>
                  <a:lnTo>
                    <a:pt x="0" y="3559175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43407" y="6366535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27304" y="928573"/>
            <a:ext cx="207327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Operation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directions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of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rotation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Ball</a:t>
            </a:r>
            <a:r>
              <a:rPr dirty="0" sz="800" spc="-3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bearing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at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motor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is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84455" marR="41910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Optionally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with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deviant</a:t>
            </a:r>
            <a:r>
              <a:rPr dirty="0" sz="800" spc="-10" i="1">
                <a:latin typeface="Arial"/>
                <a:cs typeface="Arial"/>
              </a:rPr>
              <a:t> 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length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5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diameter,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on 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sides,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special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-10" i="1">
                <a:latin typeface="Arial"/>
                <a:cs typeface="Arial"/>
              </a:rPr>
              <a:t> high </a:t>
            </a:r>
            <a:r>
              <a:rPr dirty="0" sz="800" spc="-20" i="1">
                <a:latin typeface="Arial"/>
                <a:cs typeface="Arial"/>
              </a:rPr>
              <a:t>voltage</a:t>
            </a:r>
            <a:r>
              <a:rPr dirty="0" sz="800" spc="-10" i="1">
                <a:latin typeface="Arial"/>
                <a:cs typeface="Arial"/>
              </a:rPr>
              <a:t> winding, </a:t>
            </a:r>
            <a:r>
              <a:rPr dirty="0" sz="800" spc="-20" i="1">
                <a:latin typeface="Arial"/>
                <a:cs typeface="Arial"/>
              </a:rPr>
              <a:t>higher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protection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class </a:t>
            </a:r>
            <a:r>
              <a:rPr dirty="0" sz="800" i="1">
                <a:latin typeface="Arial"/>
                <a:cs typeface="Arial"/>
              </a:rPr>
              <a:t>up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to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30" i="1">
                <a:latin typeface="Arial"/>
                <a:cs typeface="Arial"/>
              </a:rPr>
              <a:t>IP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46552" y="928573"/>
            <a:ext cx="235013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Drehrichtung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Rechts-</a:t>
            </a:r>
            <a:r>
              <a:rPr dirty="0" sz="800">
                <a:latin typeface="Arial"/>
                <a:cs typeface="Arial"/>
              </a:rPr>
              <a:t>/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Linkslauf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Motorwelle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abtriebsseitig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kugelgelagert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Optional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abweichende </a:t>
            </a:r>
            <a:r>
              <a:rPr dirty="0" sz="800" spc="-30">
                <a:latin typeface="Arial"/>
                <a:cs typeface="Arial"/>
              </a:rPr>
              <a:t>Wellenlängen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endParaRPr sz="800">
              <a:latin typeface="Arial"/>
              <a:cs typeface="Arial"/>
            </a:endParaRPr>
          </a:p>
          <a:p>
            <a:pPr algn="just" marL="84455" marR="245745">
              <a:lnSpc>
                <a:spcPct val="114599"/>
              </a:lnSpc>
            </a:pPr>
            <a:r>
              <a:rPr dirty="0" sz="800">
                <a:latin typeface="Arial"/>
                <a:cs typeface="Arial"/>
              </a:rPr>
              <a:t>-</a:t>
            </a:r>
            <a:r>
              <a:rPr dirty="0" sz="800" spc="-20">
                <a:latin typeface="Arial"/>
                <a:cs typeface="Arial"/>
              </a:rPr>
              <a:t>durchmesser,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beidseitige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Welle,</a:t>
            </a:r>
            <a:r>
              <a:rPr dirty="0" sz="800" spc="-10">
                <a:latin typeface="Arial"/>
                <a:cs typeface="Arial"/>
              </a:rPr>
              <a:t> Sonder-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r>
              <a:rPr dirty="0" sz="800" spc="-20">
                <a:latin typeface="Arial"/>
                <a:cs typeface="Arial"/>
              </a:rPr>
              <a:t> Hochspannungswicklungen,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höhere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Schutzart </a:t>
            </a:r>
            <a:r>
              <a:rPr dirty="0" sz="800">
                <a:latin typeface="Arial"/>
                <a:cs typeface="Arial"/>
              </a:rPr>
              <a:t>bis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IP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540004" y="1922653"/>
          <a:ext cx="6480810" cy="4199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935"/>
                <a:gridCol w="544829"/>
                <a:gridCol w="1105535"/>
                <a:gridCol w="1105535"/>
                <a:gridCol w="1105535"/>
                <a:gridCol w="1105535"/>
              </a:tblGrid>
              <a:tr h="215900"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Technische</a:t>
                      </a:r>
                      <a:r>
                        <a:rPr dirty="0" sz="9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Daten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63x25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35560" marR="82613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Nennspannung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VDC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3058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5">
                          <a:latin typeface="Arial"/>
                          <a:cs typeface="Arial"/>
                        </a:rPr>
                        <a:t>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52169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8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13.7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13.3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14.5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3100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3300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3300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78994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Friction</a:t>
                      </a:r>
                      <a:r>
                        <a:rPr dirty="0" sz="700" spc="-3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Reibungsmoment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Stall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Anhaltemoment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15">
                          <a:latin typeface="Arial"/>
                          <a:cs typeface="Arial"/>
                        </a:rPr>
                        <a:t>Ncm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108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3800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8737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Dauerabgabeleistung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8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44.5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48.4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48.7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883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00" spc="-1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Maximale</a:t>
                      </a:r>
                      <a:r>
                        <a:rPr dirty="0" sz="700" spc="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77.3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101.8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30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117.4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119.3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9182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constant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Drehmomentkonstante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-19841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9841" sz="1050" spc="-52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3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1***)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9.8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15.3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945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Anschlußwiderstand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Ω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1.33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3.33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7.89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564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inductance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Anschlußinduktivität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mH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2.9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17.4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7090">
                        <a:lnSpc>
                          <a:spcPts val="780"/>
                        </a:lnSpc>
                        <a:spcBef>
                          <a:spcPts val="155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0.21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0.14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953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Demagnetisation</a:t>
                      </a:r>
                      <a:r>
                        <a:rPr dirty="0" sz="700" spc="8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Entmagnetisierungsstrom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9.5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>
                        <a:lnSpc>
                          <a:spcPts val="810"/>
                        </a:lnSpc>
                        <a:spcBef>
                          <a:spcPts val="8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inertia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5560">
                        <a:lnSpc>
                          <a:spcPts val="810"/>
                        </a:lnSpc>
                      </a:pP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Trägheitsmoment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gcm</a:t>
                      </a:r>
                      <a:r>
                        <a:rPr dirty="0" baseline="34722" sz="600" spc="-30">
                          <a:latin typeface="Arial"/>
                          <a:cs typeface="Arial"/>
                        </a:rPr>
                        <a:t>2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2423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of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motor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Motorgewicht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 descr=""/>
          <p:cNvGrpSpPr/>
          <p:nvPr/>
        </p:nvGrpSpPr>
        <p:grpSpPr>
          <a:xfrm>
            <a:off x="577583" y="6160770"/>
            <a:ext cx="2563495" cy="101600"/>
            <a:chOff x="577583" y="6160770"/>
            <a:chExt cx="2563495" cy="101600"/>
          </a:xfrm>
        </p:grpSpPr>
        <p:sp>
          <p:nvSpPr>
            <p:cNvPr id="10" name="object 10" descr=""/>
            <p:cNvSpPr/>
            <p:nvPr/>
          </p:nvSpPr>
          <p:spPr>
            <a:xfrm>
              <a:off x="577583" y="6160770"/>
              <a:ext cx="1302385" cy="101600"/>
            </a:xfrm>
            <a:custGeom>
              <a:avLst/>
              <a:gdLst/>
              <a:ahLst/>
              <a:cxnLst/>
              <a:rect l="l" t="t" r="r" b="b"/>
              <a:pathLst>
                <a:path w="1302385" h="101600">
                  <a:moveTo>
                    <a:pt x="1346" y="9245"/>
                  </a:moveTo>
                  <a:lnTo>
                    <a:pt x="0" y="12763"/>
                  </a:lnTo>
                  <a:lnTo>
                    <a:pt x="10960" y="16484"/>
                  </a:lnTo>
                  <a:lnTo>
                    <a:pt x="4000" y="25819"/>
                  </a:lnTo>
                  <a:lnTo>
                    <a:pt x="7061" y="28016"/>
                  </a:lnTo>
                  <a:lnTo>
                    <a:pt x="14008" y="18491"/>
                  </a:lnTo>
                  <a:lnTo>
                    <a:pt x="18619" y="18491"/>
                  </a:lnTo>
                  <a:lnTo>
                    <a:pt x="17145" y="16484"/>
                  </a:lnTo>
                  <a:lnTo>
                    <a:pt x="27233" y="13144"/>
                  </a:lnTo>
                  <a:lnTo>
                    <a:pt x="12293" y="13144"/>
                  </a:lnTo>
                  <a:lnTo>
                    <a:pt x="1346" y="9245"/>
                  </a:lnTo>
                  <a:close/>
                </a:path>
                <a:path w="1302385" h="101600">
                  <a:moveTo>
                    <a:pt x="18619" y="18491"/>
                  </a:moveTo>
                  <a:lnTo>
                    <a:pt x="14008" y="18491"/>
                  </a:lnTo>
                  <a:lnTo>
                    <a:pt x="20954" y="28016"/>
                  </a:lnTo>
                  <a:lnTo>
                    <a:pt x="24003" y="25819"/>
                  </a:lnTo>
                  <a:lnTo>
                    <a:pt x="18619" y="18491"/>
                  </a:lnTo>
                  <a:close/>
                </a:path>
                <a:path w="1302385" h="101600">
                  <a:moveTo>
                    <a:pt x="16001" y="1435"/>
                  </a:moveTo>
                  <a:lnTo>
                    <a:pt x="12293" y="1435"/>
                  </a:lnTo>
                  <a:lnTo>
                    <a:pt x="12293" y="13144"/>
                  </a:lnTo>
                  <a:lnTo>
                    <a:pt x="16001" y="13144"/>
                  </a:lnTo>
                  <a:lnTo>
                    <a:pt x="16001" y="1435"/>
                  </a:lnTo>
                  <a:close/>
                </a:path>
                <a:path w="1302385" h="101600">
                  <a:moveTo>
                    <a:pt x="26949" y="9245"/>
                  </a:moveTo>
                  <a:lnTo>
                    <a:pt x="16001" y="13144"/>
                  </a:lnTo>
                  <a:lnTo>
                    <a:pt x="27233" y="13144"/>
                  </a:lnTo>
                  <a:lnTo>
                    <a:pt x="28384" y="12763"/>
                  </a:lnTo>
                  <a:lnTo>
                    <a:pt x="26949" y="9245"/>
                  </a:lnTo>
                  <a:close/>
                </a:path>
                <a:path w="1302385" h="101600">
                  <a:moveTo>
                    <a:pt x="35623" y="0"/>
                  </a:moveTo>
                  <a:lnTo>
                    <a:pt x="30860" y="0"/>
                  </a:lnTo>
                  <a:lnTo>
                    <a:pt x="35819" y="9500"/>
                  </a:lnTo>
                  <a:lnTo>
                    <a:pt x="39671" y="19921"/>
                  </a:lnTo>
                  <a:lnTo>
                    <a:pt x="42165" y="30716"/>
                  </a:lnTo>
                  <a:lnTo>
                    <a:pt x="43053" y="41338"/>
                  </a:lnTo>
                  <a:lnTo>
                    <a:pt x="42341" y="53741"/>
                  </a:lnTo>
                  <a:lnTo>
                    <a:pt x="40138" y="65698"/>
                  </a:lnTo>
                  <a:lnTo>
                    <a:pt x="36345" y="77048"/>
                  </a:lnTo>
                  <a:lnTo>
                    <a:pt x="30860" y="87630"/>
                  </a:lnTo>
                  <a:lnTo>
                    <a:pt x="35623" y="87630"/>
                  </a:lnTo>
                  <a:lnTo>
                    <a:pt x="41219" y="77588"/>
                  </a:lnTo>
                  <a:lnTo>
                    <a:pt x="45445" y="66825"/>
                  </a:lnTo>
                  <a:lnTo>
                    <a:pt x="48116" y="55442"/>
                  </a:lnTo>
                  <a:lnTo>
                    <a:pt x="49047" y="43535"/>
                  </a:lnTo>
                  <a:lnTo>
                    <a:pt x="48142" y="31711"/>
                  </a:lnTo>
                  <a:lnTo>
                    <a:pt x="45516" y="20805"/>
                  </a:lnTo>
                  <a:lnTo>
                    <a:pt x="41300" y="10381"/>
                  </a:lnTo>
                  <a:lnTo>
                    <a:pt x="35623" y="0"/>
                  </a:lnTo>
                  <a:close/>
                </a:path>
                <a:path w="1302385" h="101600">
                  <a:moveTo>
                    <a:pt x="110845" y="4991"/>
                  </a:moveTo>
                  <a:lnTo>
                    <a:pt x="81597" y="69443"/>
                  </a:lnTo>
                  <a:lnTo>
                    <a:pt x="137414" y="69443"/>
                  </a:lnTo>
                  <a:lnTo>
                    <a:pt x="135838" y="65620"/>
                  </a:lnTo>
                  <a:lnTo>
                    <a:pt x="87414" y="65620"/>
                  </a:lnTo>
                  <a:lnTo>
                    <a:pt x="107899" y="20650"/>
                  </a:lnTo>
                  <a:lnTo>
                    <a:pt x="117300" y="20650"/>
                  </a:lnTo>
                  <a:lnTo>
                    <a:pt x="110845" y="4991"/>
                  </a:lnTo>
                  <a:close/>
                </a:path>
                <a:path w="1302385" h="101600">
                  <a:moveTo>
                    <a:pt x="117300" y="20650"/>
                  </a:moveTo>
                  <a:lnTo>
                    <a:pt x="107899" y="20650"/>
                  </a:lnTo>
                  <a:lnTo>
                    <a:pt x="126441" y="65620"/>
                  </a:lnTo>
                  <a:lnTo>
                    <a:pt x="135838" y="65620"/>
                  </a:lnTo>
                  <a:lnTo>
                    <a:pt x="117300" y="20650"/>
                  </a:lnTo>
                  <a:close/>
                </a:path>
                <a:path w="1302385" h="101600">
                  <a:moveTo>
                    <a:pt x="152264" y="47256"/>
                  </a:moveTo>
                  <a:lnTo>
                    <a:pt x="143751" y="47256"/>
                  </a:lnTo>
                  <a:lnTo>
                    <a:pt x="145034" y="48742"/>
                  </a:lnTo>
                  <a:lnTo>
                    <a:pt x="145428" y="51866"/>
                  </a:lnTo>
                  <a:lnTo>
                    <a:pt x="145719" y="55257"/>
                  </a:lnTo>
                  <a:lnTo>
                    <a:pt x="145910" y="58013"/>
                  </a:lnTo>
                  <a:lnTo>
                    <a:pt x="146050" y="59283"/>
                  </a:lnTo>
                  <a:lnTo>
                    <a:pt x="146786" y="63474"/>
                  </a:lnTo>
                  <a:lnTo>
                    <a:pt x="148602" y="66103"/>
                  </a:lnTo>
                  <a:lnTo>
                    <a:pt x="154343" y="69672"/>
                  </a:lnTo>
                  <a:lnTo>
                    <a:pt x="157505" y="70510"/>
                  </a:lnTo>
                  <a:lnTo>
                    <a:pt x="167982" y="70510"/>
                  </a:lnTo>
                  <a:lnTo>
                    <a:pt x="172847" y="67563"/>
                  </a:lnTo>
                  <a:lnTo>
                    <a:pt x="156044" y="67437"/>
                  </a:lnTo>
                  <a:lnTo>
                    <a:pt x="153492" y="63855"/>
                  </a:lnTo>
                  <a:lnTo>
                    <a:pt x="153371" y="48742"/>
                  </a:lnTo>
                  <a:lnTo>
                    <a:pt x="152264" y="47256"/>
                  </a:lnTo>
                  <a:close/>
                </a:path>
                <a:path w="1302385" h="101600">
                  <a:moveTo>
                    <a:pt x="167055" y="3302"/>
                  </a:moveTo>
                  <a:lnTo>
                    <a:pt x="156108" y="3302"/>
                  </a:lnTo>
                  <a:lnTo>
                    <a:pt x="152539" y="4699"/>
                  </a:lnTo>
                  <a:lnTo>
                    <a:pt x="146558" y="10375"/>
                  </a:lnTo>
                  <a:lnTo>
                    <a:pt x="145034" y="13982"/>
                  </a:lnTo>
                  <a:lnTo>
                    <a:pt x="145034" y="25171"/>
                  </a:lnTo>
                  <a:lnTo>
                    <a:pt x="147485" y="31127"/>
                  </a:lnTo>
                  <a:lnTo>
                    <a:pt x="157403" y="41325"/>
                  </a:lnTo>
                  <a:lnTo>
                    <a:pt x="163474" y="43903"/>
                  </a:lnTo>
                  <a:lnTo>
                    <a:pt x="171831" y="43903"/>
                  </a:lnTo>
                  <a:lnTo>
                    <a:pt x="171831" y="53657"/>
                  </a:lnTo>
                  <a:lnTo>
                    <a:pt x="171145" y="57607"/>
                  </a:lnTo>
                  <a:lnTo>
                    <a:pt x="167919" y="65239"/>
                  </a:lnTo>
                  <a:lnTo>
                    <a:pt x="165036" y="67437"/>
                  </a:lnTo>
                  <a:lnTo>
                    <a:pt x="172909" y="67437"/>
                  </a:lnTo>
                  <a:lnTo>
                    <a:pt x="175729" y="61671"/>
                  </a:lnTo>
                  <a:lnTo>
                    <a:pt x="177660" y="57823"/>
                  </a:lnTo>
                  <a:lnTo>
                    <a:pt x="178892" y="51866"/>
                  </a:lnTo>
                  <a:lnTo>
                    <a:pt x="179451" y="43815"/>
                  </a:lnTo>
                  <a:lnTo>
                    <a:pt x="185500" y="43815"/>
                  </a:lnTo>
                  <a:lnTo>
                    <a:pt x="184137" y="39750"/>
                  </a:lnTo>
                  <a:lnTo>
                    <a:pt x="182308" y="38061"/>
                  </a:lnTo>
                  <a:lnTo>
                    <a:pt x="180979" y="37719"/>
                  </a:lnTo>
                  <a:lnTo>
                    <a:pt x="155841" y="37719"/>
                  </a:lnTo>
                  <a:lnTo>
                    <a:pt x="151917" y="32232"/>
                  </a:lnTo>
                  <a:lnTo>
                    <a:pt x="151917" y="20320"/>
                  </a:lnTo>
                  <a:lnTo>
                    <a:pt x="152476" y="10185"/>
                  </a:lnTo>
                  <a:lnTo>
                    <a:pt x="155206" y="6134"/>
                  </a:lnTo>
                  <a:lnTo>
                    <a:pt x="170879" y="6134"/>
                  </a:lnTo>
                  <a:lnTo>
                    <a:pt x="167055" y="3302"/>
                  </a:lnTo>
                  <a:close/>
                </a:path>
                <a:path w="1302385" h="101600">
                  <a:moveTo>
                    <a:pt x="185500" y="43815"/>
                  </a:moveTo>
                  <a:lnTo>
                    <a:pt x="182549" y="43815"/>
                  </a:lnTo>
                  <a:lnTo>
                    <a:pt x="184099" y="45935"/>
                  </a:lnTo>
                  <a:lnTo>
                    <a:pt x="184099" y="50177"/>
                  </a:lnTo>
                  <a:lnTo>
                    <a:pt x="185826" y="50177"/>
                  </a:lnTo>
                  <a:lnTo>
                    <a:pt x="185759" y="45935"/>
                  </a:lnTo>
                  <a:lnTo>
                    <a:pt x="185530" y="43903"/>
                  </a:lnTo>
                  <a:close/>
                </a:path>
                <a:path w="1302385" h="101600">
                  <a:moveTo>
                    <a:pt x="150495" y="44881"/>
                  </a:moveTo>
                  <a:lnTo>
                    <a:pt x="142773" y="44881"/>
                  </a:lnTo>
                  <a:lnTo>
                    <a:pt x="140779" y="45288"/>
                  </a:lnTo>
                  <a:lnTo>
                    <a:pt x="138671" y="46088"/>
                  </a:lnTo>
                  <a:lnTo>
                    <a:pt x="139547" y="47625"/>
                  </a:lnTo>
                  <a:lnTo>
                    <a:pt x="140131" y="47371"/>
                  </a:lnTo>
                  <a:lnTo>
                    <a:pt x="140804" y="47256"/>
                  </a:lnTo>
                  <a:lnTo>
                    <a:pt x="152264" y="47256"/>
                  </a:lnTo>
                  <a:lnTo>
                    <a:pt x="150495" y="44881"/>
                  </a:lnTo>
                  <a:close/>
                </a:path>
                <a:path w="1302385" h="101600">
                  <a:moveTo>
                    <a:pt x="170879" y="6134"/>
                  </a:moveTo>
                  <a:lnTo>
                    <a:pt x="167335" y="6134"/>
                  </a:lnTo>
                  <a:lnTo>
                    <a:pt x="171094" y="12865"/>
                  </a:lnTo>
                  <a:lnTo>
                    <a:pt x="171831" y="37528"/>
                  </a:lnTo>
                  <a:lnTo>
                    <a:pt x="164109" y="37719"/>
                  </a:lnTo>
                  <a:lnTo>
                    <a:pt x="180979" y="37719"/>
                  </a:lnTo>
                  <a:lnTo>
                    <a:pt x="179552" y="37350"/>
                  </a:lnTo>
                  <a:lnTo>
                    <a:pt x="179552" y="27114"/>
                  </a:lnTo>
                  <a:lnTo>
                    <a:pt x="178231" y="20370"/>
                  </a:lnTo>
                  <a:lnTo>
                    <a:pt x="172148" y="7073"/>
                  </a:lnTo>
                  <a:lnTo>
                    <a:pt x="170879" y="6134"/>
                  </a:lnTo>
                  <a:close/>
                </a:path>
                <a:path w="1302385" h="101600">
                  <a:moveTo>
                    <a:pt x="189992" y="72504"/>
                  </a:moveTo>
                  <a:lnTo>
                    <a:pt x="186270" y="72504"/>
                  </a:lnTo>
                  <a:lnTo>
                    <a:pt x="195491" y="101155"/>
                  </a:lnTo>
                  <a:lnTo>
                    <a:pt x="199326" y="101155"/>
                  </a:lnTo>
                  <a:lnTo>
                    <a:pt x="200515" y="97053"/>
                  </a:lnTo>
                  <a:lnTo>
                    <a:pt x="197319" y="97053"/>
                  </a:lnTo>
                  <a:lnTo>
                    <a:pt x="189992" y="72504"/>
                  </a:lnTo>
                  <a:close/>
                </a:path>
                <a:path w="1302385" h="101600">
                  <a:moveTo>
                    <a:pt x="209664" y="77050"/>
                  </a:moveTo>
                  <a:lnTo>
                    <a:pt x="206425" y="77050"/>
                  </a:lnTo>
                  <a:lnTo>
                    <a:pt x="213474" y="101155"/>
                  </a:lnTo>
                  <a:lnTo>
                    <a:pt x="217309" y="101155"/>
                  </a:lnTo>
                  <a:lnTo>
                    <a:pt x="218629" y="97053"/>
                  </a:lnTo>
                  <a:lnTo>
                    <a:pt x="215366" y="97053"/>
                  </a:lnTo>
                  <a:lnTo>
                    <a:pt x="209664" y="77050"/>
                  </a:lnTo>
                  <a:close/>
                </a:path>
                <a:path w="1302385" h="101600">
                  <a:moveTo>
                    <a:pt x="208368" y="72504"/>
                  </a:moveTo>
                  <a:lnTo>
                    <a:pt x="204431" y="72504"/>
                  </a:lnTo>
                  <a:lnTo>
                    <a:pt x="197434" y="97053"/>
                  </a:lnTo>
                  <a:lnTo>
                    <a:pt x="200515" y="97053"/>
                  </a:lnTo>
                  <a:lnTo>
                    <a:pt x="206311" y="77050"/>
                  </a:lnTo>
                  <a:lnTo>
                    <a:pt x="209664" y="77050"/>
                  </a:lnTo>
                  <a:lnTo>
                    <a:pt x="208368" y="72504"/>
                  </a:lnTo>
                  <a:close/>
                </a:path>
                <a:path w="1302385" h="101600">
                  <a:moveTo>
                    <a:pt x="226529" y="72504"/>
                  </a:moveTo>
                  <a:lnTo>
                    <a:pt x="222808" y="72504"/>
                  </a:lnTo>
                  <a:lnTo>
                    <a:pt x="215480" y="97053"/>
                  </a:lnTo>
                  <a:lnTo>
                    <a:pt x="218629" y="97053"/>
                  </a:lnTo>
                  <a:lnTo>
                    <a:pt x="226529" y="72504"/>
                  </a:lnTo>
                  <a:close/>
                </a:path>
                <a:path w="1302385" h="101600">
                  <a:moveTo>
                    <a:pt x="306019" y="33439"/>
                  </a:moveTo>
                  <a:lnTo>
                    <a:pt x="258114" y="33439"/>
                  </a:lnTo>
                  <a:lnTo>
                    <a:pt x="258114" y="38481"/>
                  </a:lnTo>
                  <a:lnTo>
                    <a:pt x="306019" y="38481"/>
                  </a:lnTo>
                  <a:lnTo>
                    <a:pt x="306019" y="33439"/>
                  </a:lnTo>
                  <a:close/>
                </a:path>
                <a:path w="1302385" h="101600">
                  <a:moveTo>
                    <a:pt x="306019" y="52209"/>
                  </a:moveTo>
                  <a:lnTo>
                    <a:pt x="258114" y="52209"/>
                  </a:lnTo>
                  <a:lnTo>
                    <a:pt x="258114" y="57251"/>
                  </a:lnTo>
                  <a:lnTo>
                    <a:pt x="306019" y="57251"/>
                  </a:lnTo>
                  <a:lnTo>
                    <a:pt x="306019" y="52209"/>
                  </a:lnTo>
                  <a:close/>
                </a:path>
                <a:path w="1302385" h="101600">
                  <a:moveTo>
                    <a:pt x="369938" y="2768"/>
                  </a:moveTo>
                  <a:lnTo>
                    <a:pt x="365086" y="2768"/>
                  </a:lnTo>
                  <a:lnTo>
                    <a:pt x="363283" y="15049"/>
                  </a:lnTo>
                  <a:lnTo>
                    <a:pt x="346328" y="15621"/>
                  </a:lnTo>
                  <a:lnTo>
                    <a:pt x="346328" y="19900"/>
                  </a:lnTo>
                  <a:lnTo>
                    <a:pt x="363943" y="19900"/>
                  </a:lnTo>
                  <a:lnTo>
                    <a:pt x="363943" y="69430"/>
                  </a:lnTo>
                  <a:lnTo>
                    <a:pt x="369938" y="69430"/>
                  </a:lnTo>
                  <a:lnTo>
                    <a:pt x="369938" y="2768"/>
                  </a:lnTo>
                  <a:close/>
                </a:path>
                <a:path w="1302385" h="101600">
                  <a:moveTo>
                    <a:pt x="416521" y="2197"/>
                  </a:moveTo>
                  <a:lnTo>
                    <a:pt x="404693" y="5372"/>
                  </a:lnTo>
                  <a:lnTo>
                    <a:pt x="397614" y="13528"/>
                  </a:lnTo>
                  <a:lnTo>
                    <a:pt x="394179" y="24614"/>
                  </a:lnTo>
                  <a:lnTo>
                    <a:pt x="393280" y="36575"/>
                  </a:lnTo>
                  <a:lnTo>
                    <a:pt x="394179" y="48486"/>
                  </a:lnTo>
                  <a:lnTo>
                    <a:pt x="397614" y="59545"/>
                  </a:lnTo>
                  <a:lnTo>
                    <a:pt x="404693" y="67692"/>
                  </a:lnTo>
                  <a:lnTo>
                    <a:pt x="416521" y="70866"/>
                  </a:lnTo>
                  <a:lnTo>
                    <a:pt x="428348" y="67691"/>
                  </a:lnTo>
                  <a:lnTo>
                    <a:pt x="429967" y="65824"/>
                  </a:lnTo>
                  <a:lnTo>
                    <a:pt x="416521" y="65824"/>
                  </a:lnTo>
                  <a:lnTo>
                    <a:pt x="407392" y="62874"/>
                  </a:lnTo>
                  <a:lnTo>
                    <a:pt x="402178" y="55513"/>
                  </a:lnTo>
                  <a:lnTo>
                    <a:pt x="399825" y="45973"/>
                  </a:lnTo>
                  <a:lnTo>
                    <a:pt x="399275" y="36487"/>
                  </a:lnTo>
                  <a:lnTo>
                    <a:pt x="399825" y="27052"/>
                  </a:lnTo>
                  <a:lnTo>
                    <a:pt x="402178" y="17538"/>
                  </a:lnTo>
                  <a:lnTo>
                    <a:pt x="407392" y="10187"/>
                  </a:lnTo>
                  <a:lnTo>
                    <a:pt x="416521" y="7238"/>
                  </a:lnTo>
                  <a:lnTo>
                    <a:pt x="429971" y="7238"/>
                  </a:lnTo>
                  <a:lnTo>
                    <a:pt x="428348" y="5370"/>
                  </a:lnTo>
                  <a:lnTo>
                    <a:pt x="416521" y="2197"/>
                  </a:lnTo>
                  <a:close/>
                </a:path>
                <a:path w="1302385" h="101600">
                  <a:moveTo>
                    <a:pt x="429971" y="7238"/>
                  </a:moveTo>
                  <a:lnTo>
                    <a:pt x="416521" y="7238"/>
                  </a:lnTo>
                  <a:lnTo>
                    <a:pt x="425646" y="10187"/>
                  </a:lnTo>
                  <a:lnTo>
                    <a:pt x="430860" y="17538"/>
                  </a:lnTo>
                  <a:lnTo>
                    <a:pt x="433216" y="27052"/>
                  </a:lnTo>
                  <a:lnTo>
                    <a:pt x="433763" y="36575"/>
                  </a:lnTo>
                  <a:lnTo>
                    <a:pt x="433216" y="45973"/>
                  </a:lnTo>
                  <a:lnTo>
                    <a:pt x="430860" y="55513"/>
                  </a:lnTo>
                  <a:lnTo>
                    <a:pt x="425646" y="62874"/>
                  </a:lnTo>
                  <a:lnTo>
                    <a:pt x="416521" y="65824"/>
                  </a:lnTo>
                  <a:lnTo>
                    <a:pt x="429967" y="65824"/>
                  </a:lnTo>
                  <a:lnTo>
                    <a:pt x="435422" y="59534"/>
                  </a:lnTo>
                  <a:lnTo>
                    <a:pt x="438853" y="48448"/>
                  </a:lnTo>
                  <a:lnTo>
                    <a:pt x="439750" y="36487"/>
                  </a:lnTo>
                  <a:lnTo>
                    <a:pt x="438853" y="24576"/>
                  </a:lnTo>
                  <a:lnTo>
                    <a:pt x="435422" y="13517"/>
                  </a:lnTo>
                  <a:lnTo>
                    <a:pt x="429971" y="7238"/>
                  </a:lnTo>
                  <a:close/>
                </a:path>
                <a:path w="1302385" h="101600">
                  <a:moveTo>
                    <a:pt x="469480" y="2197"/>
                  </a:moveTo>
                  <a:lnTo>
                    <a:pt x="457652" y="5372"/>
                  </a:lnTo>
                  <a:lnTo>
                    <a:pt x="450573" y="13528"/>
                  </a:lnTo>
                  <a:lnTo>
                    <a:pt x="447138" y="24614"/>
                  </a:lnTo>
                  <a:lnTo>
                    <a:pt x="446239" y="36575"/>
                  </a:lnTo>
                  <a:lnTo>
                    <a:pt x="447138" y="48486"/>
                  </a:lnTo>
                  <a:lnTo>
                    <a:pt x="450573" y="59545"/>
                  </a:lnTo>
                  <a:lnTo>
                    <a:pt x="457652" y="67692"/>
                  </a:lnTo>
                  <a:lnTo>
                    <a:pt x="469480" y="70866"/>
                  </a:lnTo>
                  <a:lnTo>
                    <a:pt x="481307" y="67691"/>
                  </a:lnTo>
                  <a:lnTo>
                    <a:pt x="482926" y="65824"/>
                  </a:lnTo>
                  <a:lnTo>
                    <a:pt x="469480" y="65824"/>
                  </a:lnTo>
                  <a:lnTo>
                    <a:pt x="460351" y="62874"/>
                  </a:lnTo>
                  <a:lnTo>
                    <a:pt x="455137" y="55513"/>
                  </a:lnTo>
                  <a:lnTo>
                    <a:pt x="452784" y="45973"/>
                  </a:lnTo>
                  <a:lnTo>
                    <a:pt x="452234" y="36487"/>
                  </a:lnTo>
                  <a:lnTo>
                    <a:pt x="452784" y="27052"/>
                  </a:lnTo>
                  <a:lnTo>
                    <a:pt x="455137" y="17538"/>
                  </a:lnTo>
                  <a:lnTo>
                    <a:pt x="460351" y="10187"/>
                  </a:lnTo>
                  <a:lnTo>
                    <a:pt x="469480" y="7238"/>
                  </a:lnTo>
                  <a:lnTo>
                    <a:pt x="482930" y="7238"/>
                  </a:lnTo>
                  <a:lnTo>
                    <a:pt x="481307" y="5370"/>
                  </a:lnTo>
                  <a:lnTo>
                    <a:pt x="469480" y="2197"/>
                  </a:lnTo>
                  <a:close/>
                </a:path>
                <a:path w="1302385" h="101600">
                  <a:moveTo>
                    <a:pt x="482930" y="7238"/>
                  </a:moveTo>
                  <a:lnTo>
                    <a:pt x="469480" y="7238"/>
                  </a:lnTo>
                  <a:lnTo>
                    <a:pt x="478605" y="10187"/>
                  </a:lnTo>
                  <a:lnTo>
                    <a:pt x="483819" y="17538"/>
                  </a:lnTo>
                  <a:lnTo>
                    <a:pt x="486175" y="27052"/>
                  </a:lnTo>
                  <a:lnTo>
                    <a:pt x="486722" y="36575"/>
                  </a:lnTo>
                  <a:lnTo>
                    <a:pt x="486175" y="45973"/>
                  </a:lnTo>
                  <a:lnTo>
                    <a:pt x="483819" y="55513"/>
                  </a:lnTo>
                  <a:lnTo>
                    <a:pt x="478605" y="62874"/>
                  </a:lnTo>
                  <a:lnTo>
                    <a:pt x="469480" y="65824"/>
                  </a:lnTo>
                  <a:lnTo>
                    <a:pt x="482926" y="65824"/>
                  </a:lnTo>
                  <a:lnTo>
                    <a:pt x="488381" y="59534"/>
                  </a:lnTo>
                  <a:lnTo>
                    <a:pt x="491812" y="48448"/>
                  </a:lnTo>
                  <a:lnTo>
                    <a:pt x="492709" y="36487"/>
                  </a:lnTo>
                  <a:lnTo>
                    <a:pt x="491812" y="24576"/>
                  </a:lnTo>
                  <a:lnTo>
                    <a:pt x="488381" y="13517"/>
                  </a:lnTo>
                  <a:lnTo>
                    <a:pt x="482930" y="7238"/>
                  </a:lnTo>
                  <a:close/>
                </a:path>
                <a:path w="1302385" h="101600">
                  <a:moveTo>
                    <a:pt x="535762" y="1435"/>
                  </a:moveTo>
                  <a:lnTo>
                    <a:pt x="529297" y="1435"/>
                  </a:lnTo>
                  <a:lnTo>
                    <a:pt x="529297" y="69430"/>
                  </a:lnTo>
                  <a:lnTo>
                    <a:pt x="535762" y="69430"/>
                  </a:lnTo>
                  <a:lnTo>
                    <a:pt x="535762" y="46100"/>
                  </a:lnTo>
                  <a:lnTo>
                    <a:pt x="544502" y="37998"/>
                  </a:lnTo>
                  <a:lnTo>
                    <a:pt x="535762" y="37998"/>
                  </a:lnTo>
                  <a:lnTo>
                    <a:pt x="535762" y="1435"/>
                  </a:lnTo>
                  <a:close/>
                </a:path>
                <a:path w="1302385" h="101600">
                  <a:moveTo>
                    <a:pt x="557233" y="33997"/>
                  </a:moveTo>
                  <a:lnTo>
                    <a:pt x="548817" y="33997"/>
                  </a:lnTo>
                  <a:lnTo>
                    <a:pt x="577100" y="69430"/>
                  </a:lnTo>
                  <a:lnTo>
                    <a:pt x="585482" y="69430"/>
                  </a:lnTo>
                  <a:lnTo>
                    <a:pt x="557233" y="33997"/>
                  </a:lnTo>
                  <a:close/>
                </a:path>
                <a:path w="1302385" h="101600">
                  <a:moveTo>
                    <a:pt x="584060" y="1435"/>
                  </a:moveTo>
                  <a:lnTo>
                    <a:pt x="575297" y="1435"/>
                  </a:lnTo>
                  <a:lnTo>
                    <a:pt x="535762" y="37998"/>
                  </a:lnTo>
                  <a:lnTo>
                    <a:pt x="544502" y="37998"/>
                  </a:lnTo>
                  <a:lnTo>
                    <a:pt x="548817" y="33997"/>
                  </a:lnTo>
                  <a:lnTo>
                    <a:pt x="557233" y="33997"/>
                  </a:lnTo>
                  <a:lnTo>
                    <a:pt x="553669" y="29527"/>
                  </a:lnTo>
                  <a:lnTo>
                    <a:pt x="584060" y="1435"/>
                  </a:lnTo>
                  <a:close/>
                </a:path>
                <a:path w="1302385" h="101600">
                  <a:moveTo>
                    <a:pt x="601395" y="59347"/>
                  </a:moveTo>
                  <a:lnTo>
                    <a:pt x="593407" y="59347"/>
                  </a:lnTo>
                  <a:lnTo>
                    <a:pt x="593407" y="69430"/>
                  </a:lnTo>
                  <a:lnTo>
                    <a:pt x="597395" y="69430"/>
                  </a:lnTo>
                  <a:lnTo>
                    <a:pt x="597585" y="72580"/>
                  </a:lnTo>
                  <a:lnTo>
                    <a:pt x="596163" y="77241"/>
                  </a:lnTo>
                  <a:lnTo>
                    <a:pt x="593026" y="78384"/>
                  </a:lnTo>
                  <a:lnTo>
                    <a:pt x="593026" y="82486"/>
                  </a:lnTo>
                  <a:lnTo>
                    <a:pt x="598728" y="80860"/>
                  </a:lnTo>
                  <a:lnTo>
                    <a:pt x="601294" y="75057"/>
                  </a:lnTo>
                  <a:lnTo>
                    <a:pt x="601395" y="59347"/>
                  </a:lnTo>
                  <a:close/>
                </a:path>
                <a:path w="1302385" h="101600">
                  <a:moveTo>
                    <a:pt x="601395" y="21818"/>
                  </a:moveTo>
                  <a:lnTo>
                    <a:pt x="593407" y="21818"/>
                  </a:lnTo>
                  <a:lnTo>
                    <a:pt x="593407" y="31902"/>
                  </a:lnTo>
                  <a:lnTo>
                    <a:pt x="601395" y="31902"/>
                  </a:lnTo>
                  <a:lnTo>
                    <a:pt x="601395" y="21818"/>
                  </a:lnTo>
                  <a:close/>
                </a:path>
                <a:path w="1302385" h="101600">
                  <a:moveTo>
                    <a:pt x="641032" y="9245"/>
                  </a:moveTo>
                  <a:lnTo>
                    <a:pt x="639699" y="12763"/>
                  </a:lnTo>
                  <a:lnTo>
                    <a:pt x="650646" y="16484"/>
                  </a:lnTo>
                  <a:lnTo>
                    <a:pt x="643699" y="25819"/>
                  </a:lnTo>
                  <a:lnTo>
                    <a:pt x="646747" y="28016"/>
                  </a:lnTo>
                  <a:lnTo>
                    <a:pt x="653694" y="18491"/>
                  </a:lnTo>
                  <a:lnTo>
                    <a:pt x="658305" y="18491"/>
                  </a:lnTo>
                  <a:lnTo>
                    <a:pt x="656831" y="16484"/>
                  </a:lnTo>
                  <a:lnTo>
                    <a:pt x="666919" y="13144"/>
                  </a:lnTo>
                  <a:lnTo>
                    <a:pt x="651979" y="13144"/>
                  </a:lnTo>
                  <a:lnTo>
                    <a:pt x="641032" y="9245"/>
                  </a:lnTo>
                  <a:close/>
                </a:path>
                <a:path w="1302385" h="101600">
                  <a:moveTo>
                    <a:pt x="658305" y="18491"/>
                  </a:moveTo>
                  <a:lnTo>
                    <a:pt x="653694" y="18491"/>
                  </a:lnTo>
                  <a:lnTo>
                    <a:pt x="660641" y="28016"/>
                  </a:lnTo>
                  <a:lnTo>
                    <a:pt x="663689" y="25819"/>
                  </a:lnTo>
                  <a:lnTo>
                    <a:pt x="658305" y="18491"/>
                  </a:lnTo>
                  <a:close/>
                </a:path>
                <a:path w="1302385" h="101600">
                  <a:moveTo>
                    <a:pt x="655688" y="1435"/>
                  </a:moveTo>
                  <a:lnTo>
                    <a:pt x="651979" y="1435"/>
                  </a:lnTo>
                  <a:lnTo>
                    <a:pt x="651979" y="13144"/>
                  </a:lnTo>
                  <a:lnTo>
                    <a:pt x="655688" y="13144"/>
                  </a:lnTo>
                  <a:lnTo>
                    <a:pt x="655688" y="1435"/>
                  </a:lnTo>
                  <a:close/>
                </a:path>
                <a:path w="1302385" h="101600">
                  <a:moveTo>
                    <a:pt x="666635" y="9245"/>
                  </a:moveTo>
                  <a:lnTo>
                    <a:pt x="655688" y="13144"/>
                  </a:lnTo>
                  <a:lnTo>
                    <a:pt x="666919" y="13144"/>
                  </a:lnTo>
                  <a:lnTo>
                    <a:pt x="668070" y="12763"/>
                  </a:lnTo>
                  <a:lnTo>
                    <a:pt x="666635" y="9245"/>
                  </a:lnTo>
                  <a:close/>
                </a:path>
                <a:path w="1302385" h="101600">
                  <a:moveTo>
                    <a:pt x="674560" y="9245"/>
                  </a:moveTo>
                  <a:lnTo>
                    <a:pt x="673227" y="12763"/>
                  </a:lnTo>
                  <a:lnTo>
                    <a:pt x="684174" y="16484"/>
                  </a:lnTo>
                  <a:lnTo>
                    <a:pt x="677227" y="25819"/>
                  </a:lnTo>
                  <a:lnTo>
                    <a:pt x="680275" y="28016"/>
                  </a:lnTo>
                  <a:lnTo>
                    <a:pt x="687222" y="18491"/>
                  </a:lnTo>
                  <a:lnTo>
                    <a:pt x="691833" y="18491"/>
                  </a:lnTo>
                  <a:lnTo>
                    <a:pt x="690359" y="16484"/>
                  </a:lnTo>
                  <a:lnTo>
                    <a:pt x="700447" y="13144"/>
                  </a:lnTo>
                  <a:lnTo>
                    <a:pt x="685507" y="13144"/>
                  </a:lnTo>
                  <a:lnTo>
                    <a:pt x="674560" y="9245"/>
                  </a:lnTo>
                  <a:close/>
                </a:path>
                <a:path w="1302385" h="101600">
                  <a:moveTo>
                    <a:pt x="691833" y="18491"/>
                  </a:moveTo>
                  <a:lnTo>
                    <a:pt x="687222" y="18491"/>
                  </a:lnTo>
                  <a:lnTo>
                    <a:pt x="694169" y="28016"/>
                  </a:lnTo>
                  <a:lnTo>
                    <a:pt x="697217" y="25819"/>
                  </a:lnTo>
                  <a:lnTo>
                    <a:pt x="691833" y="18491"/>
                  </a:lnTo>
                  <a:close/>
                </a:path>
                <a:path w="1302385" h="101600">
                  <a:moveTo>
                    <a:pt x="689216" y="1435"/>
                  </a:moveTo>
                  <a:lnTo>
                    <a:pt x="685507" y="1435"/>
                  </a:lnTo>
                  <a:lnTo>
                    <a:pt x="685507" y="13144"/>
                  </a:lnTo>
                  <a:lnTo>
                    <a:pt x="689216" y="13144"/>
                  </a:lnTo>
                  <a:lnTo>
                    <a:pt x="689216" y="1435"/>
                  </a:lnTo>
                  <a:close/>
                </a:path>
                <a:path w="1302385" h="101600">
                  <a:moveTo>
                    <a:pt x="700163" y="9245"/>
                  </a:moveTo>
                  <a:lnTo>
                    <a:pt x="689216" y="13144"/>
                  </a:lnTo>
                  <a:lnTo>
                    <a:pt x="700447" y="13144"/>
                  </a:lnTo>
                  <a:lnTo>
                    <a:pt x="701598" y="12763"/>
                  </a:lnTo>
                  <a:lnTo>
                    <a:pt x="700163" y="9245"/>
                  </a:lnTo>
                  <a:close/>
                </a:path>
                <a:path w="1302385" h="101600">
                  <a:moveTo>
                    <a:pt x="708850" y="0"/>
                  </a:moveTo>
                  <a:lnTo>
                    <a:pt x="704088" y="0"/>
                  </a:lnTo>
                  <a:lnTo>
                    <a:pt x="709046" y="9500"/>
                  </a:lnTo>
                  <a:lnTo>
                    <a:pt x="712898" y="19921"/>
                  </a:lnTo>
                  <a:lnTo>
                    <a:pt x="715392" y="30716"/>
                  </a:lnTo>
                  <a:lnTo>
                    <a:pt x="716280" y="41338"/>
                  </a:lnTo>
                  <a:lnTo>
                    <a:pt x="715566" y="53741"/>
                  </a:lnTo>
                  <a:lnTo>
                    <a:pt x="713360" y="65698"/>
                  </a:lnTo>
                  <a:lnTo>
                    <a:pt x="709566" y="77048"/>
                  </a:lnTo>
                  <a:lnTo>
                    <a:pt x="704088" y="87630"/>
                  </a:lnTo>
                  <a:lnTo>
                    <a:pt x="708850" y="87630"/>
                  </a:lnTo>
                  <a:lnTo>
                    <a:pt x="714439" y="77588"/>
                  </a:lnTo>
                  <a:lnTo>
                    <a:pt x="718661" y="66825"/>
                  </a:lnTo>
                  <a:lnTo>
                    <a:pt x="721330" y="55442"/>
                  </a:lnTo>
                  <a:lnTo>
                    <a:pt x="722261" y="43535"/>
                  </a:lnTo>
                  <a:lnTo>
                    <a:pt x="721357" y="31711"/>
                  </a:lnTo>
                  <a:lnTo>
                    <a:pt x="718732" y="20805"/>
                  </a:lnTo>
                  <a:lnTo>
                    <a:pt x="714519" y="10381"/>
                  </a:lnTo>
                  <a:lnTo>
                    <a:pt x="708850" y="0"/>
                  </a:lnTo>
                  <a:close/>
                </a:path>
                <a:path w="1302385" h="101600">
                  <a:moveTo>
                    <a:pt x="793678" y="47256"/>
                  </a:moveTo>
                  <a:lnTo>
                    <a:pt x="785164" y="47256"/>
                  </a:lnTo>
                  <a:lnTo>
                    <a:pt x="786460" y="48742"/>
                  </a:lnTo>
                  <a:lnTo>
                    <a:pt x="786842" y="51866"/>
                  </a:lnTo>
                  <a:lnTo>
                    <a:pt x="787019" y="53733"/>
                  </a:lnTo>
                  <a:lnTo>
                    <a:pt x="787323" y="58013"/>
                  </a:lnTo>
                  <a:lnTo>
                    <a:pt x="787463" y="59283"/>
                  </a:lnTo>
                  <a:lnTo>
                    <a:pt x="788212" y="63474"/>
                  </a:lnTo>
                  <a:lnTo>
                    <a:pt x="790028" y="66103"/>
                  </a:lnTo>
                  <a:lnTo>
                    <a:pt x="795756" y="69672"/>
                  </a:lnTo>
                  <a:lnTo>
                    <a:pt x="798918" y="70510"/>
                  </a:lnTo>
                  <a:lnTo>
                    <a:pt x="809396" y="70510"/>
                  </a:lnTo>
                  <a:lnTo>
                    <a:pt x="814273" y="67563"/>
                  </a:lnTo>
                  <a:lnTo>
                    <a:pt x="797458" y="67437"/>
                  </a:lnTo>
                  <a:lnTo>
                    <a:pt x="794905" y="63855"/>
                  </a:lnTo>
                  <a:lnTo>
                    <a:pt x="794785" y="48742"/>
                  </a:lnTo>
                  <a:lnTo>
                    <a:pt x="793678" y="47256"/>
                  </a:lnTo>
                  <a:close/>
                </a:path>
                <a:path w="1302385" h="101600">
                  <a:moveTo>
                    <a:pt x="808469" y="3302"/>
                  </a:moveTo>
                  <a:lnTo>
                    <a:pt x="797521" y="3302"/>
                  </a:lnTo>
                  <a:lnTo>
                    <a:pt x="793965" y="4699"/>
                  </a:lnTo>
                  <a:lnTo>
                    <a:pt x="787971" y="10375"/>
                  </a:lnTo>
                  <a:lnTo>
                    <a:pt x="786460" y="13982"/>
                  </a:lnTo>
                  <a:lnTo>
                    <a:pt x="786460" y="25171"/>
                  </a:lnTo>
                  <a:lnTo>
                    <a:pt x="788911" y="31127"/>
                  </a:lnTo>
                  <a:lnTo>
                    <a:pt x="793800" y="36182"/>
                  </a:lnTo>
                  <a:lnTo>
                    <a:pt x="798830" y="41325"/>
                  </a:lnTo>
                  <a:lnTo>
                    <a:pt x="804887" y="43903"/>
                  </a:lnTo>
                  <a:lnTo>
                    <a:pt x="813244" y="43903"/>
                  </a:lnTo>
                  <a:lnTo>
                    <a:pt x="813231" y="53733"/>
                  </a:lnTo>
                  <a:lnTo>
                    <a:pt x="812558" y="57607"/>
                  </a:lnTo>
                  <a:lnTo>
                    <a:pt x="809345" y="65239"/>
                  </a:lnTo>
                  <a:lnTo>
                    <a:pt x="806450" y="67437"/>
                  </a:lnTo>
                  <a:lnTo>
                    <a:pt x="814335" y="67437"/>
                  </a:lnTo>
                  <a:lnTo>
                    <a:pt x="817156" y="61671"/>
                  </a:lnTo>
                  <a:lnTo>
                    <a:pt x="819073" y="57823"/>
                  </a:lnTo>
                  <a:lnTo>
                    <a:pt x="820318" y="51866"/>
                  </a:lnTo>
                  <a:lnTo>
                    <a:pt x="820877" y="43815"/>
                  </a:lnTo>
                  <a:lnTo>
                    <a:pt x="826925" y="43815"/>
                  </a:lnTo>
                  <a:lnTo>
                    <a:pt x="825550" y="39750"/>
                  </a:lnTo>
                  <a:lnTo>
                    <a:pt x="823722" y="38061"/>
                  </a:lnTo>
                  <a:lnTo>
                    <a:pt x="822393" y="37719"/>
                  </a:lnTo>
                  <a:lnTo>
                    <a:pt x="797267" y="37719"/>
                  </a:lnTo>
                  <a:lnTo>
                    <a:pt x="793343" y="32232"/>
                  </a:lnTo>
                  <a:lnTo>
                    <a:pt x="793369" y="19329"/>
                  </a:lnTo>
                  <a:lnTo>
                    <a:pt x="793902" y="10185"/>
                  </a:lnTo>
                  <a:lnTo>
                    <a:pt x="796632" y="6134"/>
                  </a:lnTo>
                  <a:lnTo>
                    <a:pt x="812302" y="6134"/>
                  </a:lnTo>
                  <a:lnTo>
                    <a:pt x="808469" y="3302"/>
                  </a:lnTo>
                  <a:close/>
                </a:path>
                <a:path w="1302385" h="101600">
                  <a:moveTo>
                    <a:pt x="826925" y="43815"/>
                  </a:moveTo>
                  <a:lnTo>
                    <a:pt x="823976" y="43815"/>
                  </a:lnTo>
                  <a:lnTo>
                    <a:pt x="825525" y="45935"/>
                  </a:lnTo>
                  <a:lnTo>
                    <a:pt x="825525" y="50177"/>
                  </a:lnTo>
                  <a:lnTo>
                    <a:pt x="827239" y="50177"/>
                  </a:lnTo>
                  <a:lnTo>
                    <a:pt x="827112" y="45288"/>
                  </a:lnTo>
                  <a:lnTo>
                    <a:pt x="826955" y="43903"/>
                  </a:lnTo>
                  <a:close/>
                </a:path>
                <a:path w="1302385" h="101600">
                  <a:moveTo>
                    <a:pt x="791908" y="44881"/>
                  </a:moveTo>
                  <a:lnTo>
                    <a:pt x="784199" y="44881"/>
                  </a:lnTo>
                  <a:lnTo>
                    <a:pt x="782193" y="45288"/>
                  </a:lnTo>
                  <a:lnTo>
                    <a:pt x="780084" y="46088"/>
                  </a:lnTo>
                  <a:lnTo>
                    <a:pt x="780973" y="47625"/>
                  </a:lnTo>
                  <a:lnTo>
                    <a:pt x="781558" y="47371"/>
                  </a:lnTo>
                  <a:lnTo>
                    <a:pt x="782231" y="47256"/>
                  </a:lnTo>
                  <a:lnTo>
                    <a:pt x="793678" y="47256"/>
                  </a:lnTo>
                  <a:lnTo>
                    <a:pt x="791908" y="44881"/>
                  </a:lnTo>
                  <a:close/>
                </a:path>
                <a:path w="1302385" h="101600">
                  <a:moveTo>
                    <a:pt x="812302" y="6134"/>
                  </a:moveTo>
                  <a:lnTo>
                    <a:pt x="808748" y="6134"/>
                  </a:lnTo>
                  <a:lnTo>
                    <a:pt x="812520" y="12865"/>
                  </a:lnTo>
                  <a:lnTo>
                    <a:pt x="813244" y="37528"/>
                  </a:lnTo>
                  <a:lnTo>
                    <a:pt x="805522" y="37719"/>
                  </a:lnTo>
                  <a:lnTo>
                    <a:pt x="822393" y="37719"/>
                  </a:lnTo>
                  <a:lnTo>
                    <a:pt x="820966" y="37350"/>
                  </a:lnTo>
                  <a:lnTo>
                    <a:pt x="820966" y="27114"/>
                  </a:lnTo>
                  <a:lnTo>
                    <a:pt x="819645" y="20370"/>
                  </a:lnTo>
                  <a:lnTo>
                    <a:pt x="813574" y="7073"/>
                  </a:lnTo>
                  <a:lnTo>
                    <a:pt x="812302" y="6134"/>
                  </a:lnTo>
                  <a:close/>
                </a:path>
                <a:path w="1302385" h="101600">
                  <a:moveTo>
                    <a:pt x="855954" y="61506"/>
                  </a:moveTo>
                  <a:lnTo>
                    <a:pt x="831253" y="61506"/>
                  </a:lnTo>
                  <a:lnTo>
                    <a:pt x="831253" y="101155"/>
                  </a:lnTo>
                  <a:lnTo>
                    <a:pt x="835012" y="101155"/>
                  </a:lnTo>
                  <a:lnTo>
                    <a:pt x="835012" y="83553"/>
                  </a:lnTo>
                  <a:lnTo>
                    <a:pt x="849350" y="83553"/>
                  </a:lnTo>
                  <a:lnTo>
                    <a:pt x="856513" y="83273"/>
                  </a:lnTo>
                  <a:lnTo>
                    <a:pt x="859136" y="83273"/>
                  </a:lnTo>
                  <a:lnTo>
                    <a:pt x="858901" y="82715"/>
                  </a:lnTo>
                  <a:lnTo>
                    <a:pt x="853732" y="82054"/>
                  </a:lnTo>
                  <a:lnTo>
                    <a:pt x="858850" y="80949"/>
                  </a:lnTo>
                  <a:lnTo>
                    <a:pt x="859235" y="80340"/>
                  </a:lnTo>
                  <a:lnTo>
                    <a:pt x="835012" y="80340"/>
                  </a:lnTo>
                  <a:lnTo>
                    <a:pt x="835012" y="64719"/>
                  </a:lnTo>
                  <a:lnTo>
                    <a:pt x="861453" y="64719"/>
                  </a:lnTo>
                  <a:lnTo>
                    <a:pt x="855954" y="61506"/>
                  </a:lnTo>
                  <a:close/>
                </a:path>
                <a:path w="1302385" h="101600">
                  <a:moveTo>
                    <a:pt x="859136" y="83273"/>
                  </a:moveTo>
                  <a:lnTo>
                    <a:pt x="856513" y="83273"/>
                  </a:lnTo>
                  <a:lnTo>
                    <a:pt x="856957" y="89433"/>
                  </a:lnTo>
                  <a:lnTo>
                    <a:pt x="857402" y="96659"/>
                  </a:lnTo>
                  <a:lnTo>
                    <a:pt x="857402" y="99593"/>
                  </a:lnTo>
                  <a:lnTo>
                    <a:pt x="858342" y="101155"/>
                  </a:lnTo>
                  <a:lnTo>
                    <a:pt x="862507" y="101155"/>
                  </a:lnTo>
                  <a:lnTo>
                    <a:pt x="860844" y="99148"/>
                  </a:lnTo>
                  <a:lnTo>
                    <a:pt x="860844" y="93713"/>
                  </a:lnTo>
                  <a:lnTo>
                    <a:pt x="860399" y="86271"/>
                  </a:lnTo>
                  <a:lnTo>
                    <a:pt x="859136" y="83273"/>
                  </a:lnTo>
                  <a:close/>
                </a:path>
                <a:path w="1302385" h="101600">
                  <a:moveTo>
                    <a:pt x="861453" y="64719"/>
                  </a:moveTo>
                  <a:lnTo>
                    <a:pt x="854786" y="64719"/>
                  </a:lnTo>
                  <a:lnTo>
                    <a:pt x="857681" y="67779"/>
                  </a:lnTo>
                  <a:lnTo>
                    <a:pt x="857681" y="77444"/>
                  </a:lnTo>
                  <a:lnTo>
                    <a:pt x="853732" y="80340"/>
                  </a:lnTo>
                  <a:lnTo>
                    <a:pt x="859235" y="80340"/>
                  </a:lnTo>
                  <a:lnTo>
                    <a:pt x="861453" y="76835"/>
                  </a:lnTo>
                  <a:lnTo>
                    <a:pt x="861453" y="64719"/>
                  </a:lnTo>
                  <a:close/>
                </a:path>
                <a:path w="1302385" h="101600">
                  <a:moveTo>
                    <a:pt x="943330" y="33439"/>
                  </a:moveTo>
                  <a:lnTo>
                    <a:pt x="895426" y="33439"/>
                  </a:lnTo>
                  <a:lnTo>
                    <a:pt x="895426" y="38481"/>
                  </a:lnTo>
                  <a:lnTo>
                    <a:pt x="943330" y="38481"/>
                  </a:lnTo>
                  <a:lnTo>
                    <a:pt x="943330" y="33439"/>
                  </a:lnTo>
                  <a:close/>
                </a:path>
                <a:path w="1302385" h="101600">
                  <a:moveTo>
                    <a:pt x="943330" y="52209"/>
                  </a:moveTo>
                  <a:lnTo>
                    <a:pt x="895426" y="52209"/>
                  </a:lnTo>
                  <a:lnTo>
                    <a:pt x="895426" y="57251"/>
                  </a:lnTo>
                  <a:lnTo>
                    <a:pt x="943330" y="57251"/>
                  </a:lnTo>
                  <a:lnTo>
                    <a:pt x="943330" y="52209"/>
                  </a:lnTo>
                  <a:close/>
                </a:path>
                <a:path w="1302385" h="101600">
                  <a:moveTo>
                    <a:pt x="1015695" y="7238"/>
                  </a:moveTo>
                  <a:lnTo>
                    <a:pt x="1008595" y="7238"/>
                  </a:lnTo>
                  <a:lnTo>
                    <a:pt x="1015453" y="12192"/>
                  </a:lnTo>
                  <a:lnTo>
                    <a:pt x="1015453" y="26187"/>
                  </a:lnTo>
                  <a:lnTo>
                    <a:pt x="1013548" y="29718"/>
                  </a:lnTo>
                  <a:lnTo>
                    <a:pt x="1009929" y="33426"/>
                  </a:lnTo>
                  <a:lnTo>
                    <a:pt x="1000196" y="41052"/>
                  </a:lnTo>
                  <a:lnTo>
                    <a:pt x="989788" y="48274"/>
                  </a:lnTo>
                  <a:lnTo>
                    <a:pt x="981449" y="57047"/>
                  </a:lnTo>
                  <a:lnTo>
                    <a:pt x="977823" y="69430"/>
                  </a:lnTo>
                  <a:lnTo>
                    <a:pt x="1021727" y="69430"/>
                  </a:lnTo>
                  <a:lnTo>
                    <a:pt x="1021727" y="63919"/>
                  </a:lnTo>
                  <a:lnTo>
                    <a:pt x="984669" y="63919"/>
                  </a:lnTo>
                  <a:lnTo>
                    <a:pt x="987571" y="57751"/>
                  </a:lnTo>
                  <a:lnTo>
                    <a:pt x="992857" y="52584"/>
                  </a:lnTo>
                  <a:lnTo>
                    <a:pt x="999080" y="48256"/>
                  </a:lnTo>
                  <a:lnTo>
                    <a:pt x="1004684" y="44678"/>
                  </a:lnTo>
                  <a:lnTo>
                    <a:pt x="1010961" y="40164"/>
                  </a:lnTo>
                  <a:lnTo>
                    <a:pt x="1016312" y="34883"/>
                  </a:lnTo>
                  <a:lnTo>
                    <a:pt x="1020038" y="28569"/>
                  </a:lnTo>
                  <a:lnTo>
                    <a:pt x="1021435" y="20955"/>
                  </a:lnTo>
                  <a:lnTo>
                    <a:pt x="1019842" y="12800"/>
                  </a:lnTo>
                  <a:lnTo>
                    <a:pt x="1015695" y="7238"/>
                  </a:lnTo>
                  <a:close/>
                </a:path>
                <a:path w="1302385" h="101600">
                  <a:moveTo>
                    <a:pt x="1000772" y="2197"/>
                  </a:moveTo>
                  <a:lnTo>
                    <a:pt x="991291" y="3957"/>
                  </a:lnTo>
                  <a:lnTo>
                    <a:pt x="984572" y="8858"/>
                  </a:lnTo>
                  <a:lnTo>
                    <a:pt x="980621" y="16331"/>
                  </a:lnTo>
                  <a:lnTo>
                    <a:pt x="979449" y="25806"/>
                  </a:lnTo>
                  <a:lnTo>
                    <a:pt x="985431" y="25806"/>
                  </a:lnTo>
                  <a:lnTo>
                    <a:pt x="985240" y="16002"/>
                  </a:lnTo>
                  <a:lnTo>
                    <a:pt x="989533" y="7238"/>
                  </a:lnTo>
                  <a:lnTo>
                    <a:pt x="1015695" y="7238"/>
                  </a:lnTo>
                  <a:lnTo>
                    <a:pt x="1015466" y="6932"/>
                  </a:lnTo>
                  <a:lnTo>
                    <a:pt x="1008909" y="3386"/>
                  </a:lnTo>
                  <a:lnTo>
                    <a:pt x="1000772" y="2197"/>
                  </a:lnTo>
                  <a:close/>
                </a:path>
                <a:path w="1302385" h="101600">
                  <a:moveTo>
                    <a:pt x="1053833" y="2197"/>
                  </a:moveTo>
                  <a:lnTo>
                    <a:pt x="1042004" y="5372"/>
                  </a:lnTo>
                  <a:lnTo>
                    <a:pt x="1034926" y="13528"/>
                  </a:lnTo>
                  <a:lnTo>
                    <a:pt x="1031491" y="24614"/>
                  </a:lnTo>
                  <a:lnTo>
                    <a:pt x="1030592" y="36575"/>
                  </a:lnTo>
                  <a:lnTo>
                    <a:pt x="1031491" y="48486"/>
                  </a:lnTo>
                  <a:lnTo>
                    <a:pt x="1034926" y="59545"/>
                  </a:lnTo>
                  <a:lnTo>
                    <a:pt x="1042004" y="67692"/>
                  </a:lnTo>
                  <a:lnTo>
                    <a:pt x="1053833" y="70866"/>
                  </a:lnTo>
                  <a:lnTo>
                    <a:pt x="1065660" y="67691"/>
                  </a:lnTo>
                  <a:lnTo>
                    <a:pt x="1067279" y="65824"/>
                  </a:lnTo>
                  <a:lnTo>
                    <a:pt x="1053833" y="65824"/>
                  </a:lnTo>
                  <a:lnTo>
                    <a:pt x="1044703" y="62874"/>
                  </a:lnTo>
                  <a:lnTo>
                    <a:pt x="1039490" y="55513"/>
                  </a:lnTo>
                  <a:lnTo>
                    <a:pt x="1037136" y="45973"/>
                  </a:lnTo>
                  <a:lnTo>
                    <a:pt x="1036586" y="36487"/>
                  </a:lnTo>
                  <a:lnTo>
                    <a:pt x="1037136" y="27052"/>
                  </a:lnTo>
                  <a:lnTo>
                    <a:pt x="1039490" y="17538"/>
                  </a:lnTo>
                  <a:lnTo>
                    <a:pt x="1044703" y="10187"/>
                  </a:lnTo>
                  <a:lnTo>
                    <a:pt x="1053833" y="7238"/>
                  </a:lnTo>
                  <a:lnTo>
                    <a:pt x="1067282" y="7238"/>
                  </a:lnTo>
                  <a:lnTo>
                    <a:pt x="1065660" y="5370"/>
                  </a:lnTo>
                  <a:lnTo>
                    <a:pt x="1053833" y="2197"/>
                  </a:lnTo>
                  <a:close/>
                </a:path>
                <a:path w="1302385" h="101600">
                  <a:moveTo>
                    <a:pt x="1067282" y="7238"/>
                  </a:moveTo>
                  <a:lnTo>
                    <a:pt x="1053833" y="7238"/>
                  </a:lnTo>
                  <a:lnTo>
                    <a:pt x="1062957" y="10187"/>
                  </a:lnTo>
                  <a:lnTo>
                    <a:pt x="1068171" y="17538"/>
                  </a:lnTo>
                  <a:lnTo>
                    <a:pt x="1070528" y="27052"/>
                  </a:lnTo>
                  <a:lnTo>
                    <a:pt x="1071074" y="36575"/>
                  </a:lnTo>
                  <a:lnTo>
                    <a:pt x="1070528" y="45973"/>
                  </a:lnTo>
                  <a:lnTo>
                    <a:pt x="1068171" y="55513"/>
                  </a:lnTo>
                  <a:lnTo>
                    <a:pt x="1062957" y="62874"/>
                  </a:lnTo>
                  <a:lnTo>
                    <a:pt x="1053833" y="65824"/>
                  </a:lnTo>
                  <a:lnTo>
                    <a:pt x="1067279" y="65824"/>
                  </a:lnTo>
                  <a:lnTo>
                    <a:pt x="1072734" y="59534"/>
                  </a:lnTo>
                  <a:lnTo>
                    <a:pt x="1076164" y="48448"/>
                  </a:lnTo>
                  <a:lnTo>
                    <a:pt x="1077061" y="36487"/>
                  </a:lnTo>
                  <a:lnTo>
                    <a:pt x="1076164" y="24576"/>
                  </a:lnTo>
                  <a:lnTo>
                    <a:pt x="1072734" y="13517"/>
                  </a:lnTo>
                  <a:lnTo>
                    <a:pt x="1067282" y="7238"/>
                  </a:lnTo>
                  <a:close/>
                </a:path>
                <a:path w="1302385" h="101600">
                  <a:moveTo>
                    <a:pt x="1106982" y="2197"/>
                  </a:moveTo>
                  <a:lnTo>
                    <a:pt x="1091730" y="2197"/>
                  </a:lnTo>
                  <a:lnTo>
                    <a:pt x="1085646" y="8280"/>
                  </a:lnTo>
                  <a:lnTo>
                    <a:pt x="1085646" y="23533"/>
                  </a:lnTo>
                  <a:lnTo>
                    <a:pt x="1091730" y="29616"/>
                  </a:lnTo>
                  <a:lnTo>
                    <a:pt x="1106982" y="29616"/>
                  </a:lnTo>
                  <a:lnTo>
                    <a:pt x="1110691" y="25908"/>
                  </a:lnTo>
                  <a:lnTo>
                    <a:pt x="1093838" y="25908"/>
                  </a:lnTo>
                  <a:lnTo>
                    <a:pt x="1089355" y="21437"/>
                  </a:lnTo>
                  <a:lnTo>
                    <a:pt x="1089355" y="10375"/>
                  </a:lnTo>
                  <a:lnTo>
                    <a:pt x="1093838" y="5905"/>
                  </a:lnTo>
                  <a:lnTo>
                    <a:pt x="1110691" y="5905"/>
                  </a:lnTo>
                  <a:lnTo>
                    <a:pt x="1106982" y="2197"/>
                  </a:lnTo>
                  <a:close/>
                </a:path>
                <a:path w="1302385" h="101600">
                  <a:moveTo>
                    <a:pt x="1110691" y="5905"/>
                  </a:moveTo>
                  <a:lnTo>
                    <a:pt x="1104887" y="5905"/>
                  </a:lnTo>
                  <a:lnTo>
                    <a:pt x="1109370" y="10375"/>
                  </a:lnTo>
                  <a:lnTo>
                    <a:pt x="1109370" y="21437"/>
                  </a:lnTo>
                  <a:lnTo>
                    <a:pt x="1104887" y="25908"/>
                  </a:lnTo>
                  <a:lnTo>
                    <a:pt x="1110691" y="25908"/>
                  </a:lnTo>
                  <a:lnTo>
                    <a:pt x="1113066" y="23533"/>
                  </a:lnTo>
                  <a:lnTo>
                    <a:pt x="1113066" y="8280"/>
                  </a:lnTo>
                  <a:lnTo>
                    <a:pt x="1110691" y="5905"/>
                  </a:lnTo>
                  <a:close/>
                </a:path>
                <a:path w="1302385" h="101600">
                  <a:moveTo>
                    <a:pt x="1154125" y="0"/>
                  </a:moveTo>
                  <a:lnTo>
                    <a:pt x="1140066" y="2923"/>
                  </a:lnTo>
                  <a:lnTo>
                    <a:pt x="1130039" y="10748"/>
                  </a:lnTo>
                  <a:lnTo>
                    <a:pt x="1124032" y="22058"/>
                  </a:lnTo>
                  <a:lnTo>
                    <a:pt x="1122032" y="35433"/>
                  </a:lnTo>
                  <a:lnTo>
                    <a:pt x="1124032" y="48807"/>
                  </a:lnTo>
                  <a:lnTo>
                    <a:pt x="1130039" y="60117"/>
                  </a:lnTo>
                  <a:lnTo>
                    <a:pt x="1140066" y="67942"/>
                  </a:lnTo>
                  <a:lnTo>
                    <a:pt x="1154125" y="70866"/>
                  </a:lnTo>
                  <a:lnTo>
                    <a:pt x="1165004" y="68938"/>
                  </a:lnTo>
                  <a:lnTo>
                    <a:pt x="1170589" y="65354"/>
                  </a:lnTo>
                  <a:lnTo>
                    <a:pt x="1154125" y="65354"/>
                  </a:lnTo>
                  <a:lnTo>
                    <a:pt x="1142523" y="62768"/>
                  </a:lnTo>
                  <a:lnTo>
                    <a:pt x="1134557" y="55965"/>
                  </a:lnTo>
                  <a:lnTo>
                    <a:pt x="1129968" y="46376"/>
                  </a:lnTo>
                  <a:lnTo>
                    <a:pt x="1128496" y="35433"/>
                  </a:lnTo>
                  <a:lnTo>
                    <a:pt x="1129968" y="24491"/>
                  </a:lnTo>
                  <a:lnTo>
                    <a:pt x="1134557" y="14906"/>
                  </a:lnTo>
                  <a:lnTo>
                    <a:pt x="1142523" y="8108"/>
                  </a:lnTo>
                  <a:lnTo>
                    <a:pt x="1154125" y="5524"/>
                  </a:lnTo>
                  <a:lnTo>
                    <a:pt x="1171745" y="5524"/>
                  </a:lnTo>
                  <a:lnTo>
                    <a:pt x="1163583" y="1427"/>
                  </a:lnTo>
                  <a:lnTo>
                    <a:pt x="1154125" y="0"/>
                  </a:lnTo>
                  <a:close/>
                </a:path>
                <a:path w="1302385" h="101600">
                  <a:moveTo>
                    <a:pt x="1182408" y="43535"/>
                  </a:moveTo>
                  <a:lnTo>
                    <a:pt x="1175943" y="43535"/>
                  </a:lnTo>
                  <a:lnTo>
                    <a:pt x="1173783" y="52045"/>
                  </a:lnTo>
                  <a:lnTo>
                    <a:pt x="1169287" y="58978"/>
                  </a:lnTo>
                  <a:lnTo>
                    <a:pt x="1162665" y="63645"/>
                  </a:lnTo>
                  <a:lnTo>
                    <a:pt x="1154125" y="65354"/>
                  </a:lnTo>
                  <a:lnTo>
                    <a:pt x="1170589" y="65354"/>
                  </a:lnTo>
                  <a:lnTo>
                    <a:pt x="1173557" y="63449"/>
                  </a:lnTo>
                  <a:lnTo>
                    <a:pt x="1179465" y="54835"/>
                  </a:lnTo>
                  <a:lnTo>
                    <a:pt x="1182408" y="43535"/>
                  </a:lnTo>
                  <a:close/>
                </a:path>
                <a:path w="1302385" h="101600">
                  <a:moveTo>
                    <a:pt x="1171745" y="5524"/>
                  </a:moveTo>
                  <a:lnTo>
                    <a:pt x="1154125" y="5524"/>
                  </a:lnTo>
                  <a:lnTo>
                    <a:pt x="1161243" y="6624"/>
                  </a:lnTo>
                  <a:lnTo>
                    <a:pt x="1167415" y="9831"/>
                  </a:lnTo>
                  <a:lnTo>
                    <a:pt x="1172159" y="15002"/>
                  </a:lnTo>
                  <a:lnTo>
                    <a:pt x="1174991" y="21996"/>
                  </a:lnTo>
                  <a:lnTo>
                    <a:pt x="1181455" y="21996"/>
                  </a:lnTo>
                  <a:lnTo>
                    <a:pt x="1178276" y="12531"/>
                  </a:lnTo>
                  <a:lnTo>
                    <a:pt x="1171976" y="5640"/>
                  </a:lnTo>
                  <a:lnTo>
                    <a:pt x="1171745" y="5524"/>
                  </a:lnTo>
                  <a:close/>
                </a:path>
                <a:path w="1302385" h="101600">
                  <a:moveTo>
                    <a:pt x="1293673" y="9245"/>
                  </a:moveTo>
                  <a:lnTo>
                    <a:pt x="1289469" y="9245"/>
                  </a:lnTo>
                  <a:lnTo>
                    <a:pt x="1290904" y="12763"/>
                  </a:lnTo>
                  <a:lnTo>
                    <a:pt x="1290116" y="13024"/>
                  </a:lnTo>
                  <a:lnTo>
                    <a:pt x="1292666" y="19921"/>
                  </a:lnTo>
                  <a:lnTo>
                    <a:pt x="1295160" y="30716"/>
                  </a:lnTo>
                  <a:lnTo>
                    <a:pt x="1296047" y="41338"/>
                  </a:lnTo>
                  <a:lnTo>
                    <a:pt x="1295335" y="53741"/>
                  </a:lnTo>
                  <a:lnTo>
                    <a:pt x="1293133" y="65698"/>
                  </a:lnTo>
                  <a:lnTo>
                    <a:pt x="1289339" y="77048"/>
                  </a:lnTo>
                  <a:lnTo>
                    <a:pt x="1283855" y="87630"/>
                  </a:lnTo>
                  <a:lnTo>
                    <a:pt x="1288618" y="87630"/>
                  </a:lnTo>
                  <a:lnTo>
                    <a:pt x="1294214" y="77588"/>
                  </a:lnTo>
                  <a:lnTo>
                    <a:pt x="1298440" y="66825"/>
                  </a:lnTo>
                  <a:lnTo>
                    <a:pt x="1301110" y="55442"/>
                  </a:lnTo>
                  <a:lnTo>
                    <a:pt x="1302042" y="43535"/>
                  </a:lnTo>
                  <a:lnTo>
                    <a:pt x="1301137" y="31711"/>
                  </a:lnTo>
                  <a:lnTo>
                    <a:pt x="1298511" y="20805"/>
                  </a:lnTo>
                  <a:lnTo>
                    <a:pt x="1294294" y="10381"/>
                  </a:lnTo>
                  <a:lnTo>
                    <a:pt x="1293673" y="9245"/>
                  </a:lnTo>
                  <a:close/>
                </a:path>
                <a:path w="1302385" h="101600">
                  <a:moveTo>
                    <a:pt x="1215859" y="9245"/>
                  </a:moveTo>
                  <a:lnTo>
                    <a:pt x="1214526" y="12763"/>
                  </a:lnTo>
                  <a:lnTo>
                    <a:pt x="1225473" y="16484"/>
                  </a:lnTo>
                  <a:lnTo>
                    <a:pt x="1218526" y="25819"/>
                  </a:lnTo>
                  <a:lnTo>
                    <a:pt x="1221574" y="28016"/>
                  </a:lnTo>
                  <a:lnTo>
                    <a:pt x="1228521" y="18491"/>
                  </a:lnTo>
                  <a:lnTo>
                    <a:pt x="1233132" y="18491"/>
                  </a:lnTo>
                  <a:lnTo>
                    <a:pt x="1231658" y="16484"/>
                  </a:lnTo>
                  <a:lnTo>
                    <a:pt x="1240685" y="13496"/>
                  </a:lnTo>
                  <a:lnTo>
                    <a:pt x="1239650" y="13144"/>
                  </a:lnTo>
                  <a:lnTo>
                    <a:pt x="1226807" y="13144"/>
                  </a:lnTo>
                  <a:lnTo>
                    <a:pt x="1215859" y="9245"/>
                  </a:lnTo>
                  <a:close/>
                </a:path>
                <a:path w="1302385" h="101600">
                  <a:moveTo>
                    <a:pt x="1233132" y="18491"/>
                  </a:moveTo>
                  <a:lnTo>
                    <a:pt x="1228521" y="18491"/>
                  </a:lnTo>
                  <a:lnTo>
                    <a:pt x="1235468" y="28016"/>
                  </a:lnTo>
                  <a:lnTo>
                    <a:pt x="1238516" y="25819"/>
                  </a:lnTo>
                  <a:lnTo>
                    <a:pt x="1233132" y="18491"/>
                  </a:lnTo>
                  <a:close/>
                </a:path>
                <a:path w="1302385" h="101600">
                  <a:moveTo>
                    <a:pt x="1241735" y="9912"/>
                  </a:moveTo>
                  <a:lnTo>
                    <a:pt x="1242898" y="12763"/>
                  </a:lnTo>
                  <a:lnTo>
                    <a:pt x="1240685" y="13496"/>
                  </a:lnTo>
                  <a:lnTo>
                    <a:pt x="1249476" y="16484"/>
                  </a:lnTo>
                  <a:lnTo>
                    <a:pt x="1242529" y="25819"/>
                  </a:lnTo>
                  <a:lnTo>
                    <a:pt x="1245577" y="28016"/>
                  </a:lnTo>
                  <a:lnTo>
                    <a:pt x="1252524" y="18491"/>
                  </a:lnTo>
                  <a:lnTo>
                    <a:pt x="1257135" y="18491"/>
                  </a:lnTo>
                  <a:lnTo>
                    <a:pt x="1255661" y="16484"/>
                  </a:lnTo>
                  <a:lnTo>
                    <a:pt x="1264682" y="13497"/>
                  </a:lnTo>
                  <a:lnTo>
                    <a:pt x="1263641" y="13144"/>
                  </a:lnTo>
                  <a:lnTo>
                    <a:pt x="1250810" y="13144"/>
                  </a:lnTo>
                  <a:lnTo>
                    <a:pt x="1241735" y="9912"/>
                  </a:lnTo>
                  <a:close/>
                </a:path>
                <a:path w="1302385" h="101600">
                  <a:moveTo>
                    <a:pt x="1257135" y="18491"/>
                  </a:moveTo>
                  <a:lnTo>
                    <a:pt x="1252524" y="18491"/>
                  </a:lnTo>
                  <a:lnTo>
                    <a:pt x="1259471" y="28016"/>
                  </a:lnTo>
                  <a:lnTo>
                    <a:pt x="1262519" y="25819"/>
                  </a:lnTo>
                  <a:lnTo>
                    <a:pt x="1257135" y="18491"/>
                  </a:lnTo>
                  <a:close/>
                </a:path>
                <a:path w="1302385" h="101600">
                  <a:moveTo>
                    <a:pt x="1265739" y="9916"/>
                  </a:moveTo>
                  <a:lnTo>
                    <a:pt x="1266901" y="12763"/>
                  </a:lnTo>
                  <a:lnTo>
                    <a:pt x="1264682" y="13497"/>
                  </a:lnTo>
                  <a:lnTo>
                    <a:pt x="1273479" y="16484"/>
                  </a:lnTo>
                  <a:lnTo>
                    <a:pt x="1266520" y="25819"/>
                  </a:lnTo>
                  <a:lnTo>
                    <a:pt x="1269568" y="28016"/>
                  </a:lnTo>
                  <a:lnTo>
                    <a:pt x="1276527" y="18491"/>
                  </a:lnTo>
                  <a:lnTo>
                    <a:pt x="1281138" y="18491"/>
                  </a:lnTo>
                  <a:lnTo>
                    <a:pt x="1279664" y="16484"/>
                  </a:lnTo>
                  <a:lnTo>
                    <a:pt x="1289753" y="13144"/>
                  </a:lnTo>
                  <a:lnTo>
                    <a:pt x="1274813" y="13144"/>
                  </a:lnTo>
                  <a:lnTo>
                    <a:pt x="1265739" y="9916"/>
                  </a:lnTo>
                  <a:close/>
                </a:path>
                <a:path w="1302385" h="101600">
                  <a:moveTo>
                    <a:pt x="1281138" y="18491"/>
                  </a:moveTo>
                  <a:lnTo>
                    <a:pt x="1276527" y="18491"/>
                  </a:lnTo>
                  <a:lnTo>
                    <a:pt x="1283474" y="28016"/>
                  </a:lnTo>
                  <a:lnTo>
                    <a:pt x="1286522" y="25819"/>
                  </a:lnTo>
                  <a:lnTo>
                    <a:pt x="1281138" y="18491"/>
                  </a:lnTo>
                  <a:close/>
                </a:path>
                <a:path w="1302385" h="101600">
                  <a:moveTo>
                    <a:pt x="1264660" y="9532"/>
                  </a:moveTo>
                  <a:lnTo>
                    <a:pt x="1263598" y="9916"/>
                  </a:lnTo>
                  <a:lnTo>
                    <a:pt x="1262519" y="12763"/>
                  </a:lnTo>
                  <a:lnTo>
                    <a:pt x="1264688" y="13496"/>
                  </a:lnTo>
                  <a:lnTo>
                    <a:pt x="1266901" y="12763"/>
                  </a:lnTo>
                  <a:lnTo>
                    <a:pt x="1265739" y="9916"/>
                  </a:lnTo>
                  <a:lnTo>
                    <a:pt x="1264660" y="9532"/>
                  </a:lnTo>
                  <a:close/>
                </a:path>
                <a:path w="1302385" h="101600">
                  <a:moveTo>
                    <a:pt x="1240662" y="9530"/>
                  </a:moveTo>
                  <a:lnTo>
                    <a:pt x="1239608" y="9916"/>
                  </a:lnTo>
                  <a:lnTo>
                    <a:pt x="1238529" y="12763"/>
                  </a:lnTo>
                  <a:lnTo>
                    <a:pt x="1240685" y="13496"/>
                  </a:lnTo>
                  <a:lnTo>
                    <a:pt x="1242898" y="12763"/>
                  </a:lnTo>
                  <a:lnTo>
                    <a:pt x="1241736" y="9916"/>
                  </a:lnTo>
                  <a:lnTo>
                    <a:pt x="1240662" y="9530"/>
                  </a:lnTo>
                  <a:close/>
                </a:path>
                <a:path w="1302385" h="101600">
                  <a:moveTo>
                    <a:pt x="1230515" y="1435"/>
                  </a:moveTo>
                  <a:lnTo>
                    <a:pt x="1226807" y="1435"/>
                  </a:lnTo>
                  <a:lnTo>
                    <a:pt x="1226807" y="13144"/>
                  </a:lnTo>
                  <a:lnTo>
                    <a:pt x="1230515" y="13144"/>
                  </a:lnTo>
                  <a:lnTo>
                    <a:pt x="1230515" y="1435"/>
                  </a:lnTo>
                  <a:close/>
                </a:path>
                <a:path w="1302385" h="101600">
                  <a:moveTo>
                    <a:pt x="1239613" y="9904"/>
                  </a:moveTo>
                  <a:lnTo>
                    <a:pt x="1230515" y="13144"/>
                  </a:lnTo>
                  <a:lnTo>
                    <a:pt x="1239650" y="13144"/>
                  </a:lnTo>
                  <a:lnTo>
                    <a:pt x="1238529" y="12763"/>
                  </a:lnTo>
                  <a:lnTo>
                    <a:pt x="1239613" y="9904"/>
                  </a:lnTo>
                  <a:close/>
                </a:path>
                <a:path w="1302385" h="101600">
                  <a:moveTo>
                    <a:pt x="1254518" y="1435"/>
                  </a:moveTo>
                  <a:lnTo>
                    <a:pt x="1250810" y="1435"/>
                  </a:lnTo>
                  <a:lnTo>
                    <a:pt x="1250810" y="13144"/>
                  </a:lnTo>
                  <a:lnTo>
                    <a:pt x="1254518" y="13144"/>
                  </a:lnTo>
                  <a:lnTo>
                    <a:pt x="1254518" y="1435"/>
                  </a:lnTo>
                  <a:close/>
                </a:path>
                <a:path w="1302385" h="101600">
                  <a:moveTo>
                    <a:pt x="1263601" y="9909"/>
                  </a:moveTo>
                  <a:lnTo>
                    <a:pt x="1254518" y="13144"/>
                  </a:lnTo>
                  <a:lnTo>
                    <a:pt x="1263641" y="13144"/>
                  </a:lnTo>
                  <a:lnTo>
                    <a:pt x="1262519" y="12763"/>
                  </a:lnTo>
                  <a:lnTo>
                    <a:pt x="1263601" y="9909"/>
                  </a:lnTo>
                  <a:close/>
                </a:path>
                <a:path w="1302385" h="101600">
                  <a:moveTo>
                    <a:pt x="1278521" y="1435"/>
                  </a:moveTo>
                  <a:lnTo>
                    <a:pt x="1274813" y="1435"/>
                  </a:lnTo>
                  <a:lnTo>
                    <a:pt x="1274813" y="13144"/>
                  </a:lnTo>
                  <a:lnTo>
                    <a:pt x="1278521" y="13144"/>
                  </a:lnTo>
                  <a:lnTo>
                    <a:pt x="1278521" y="1435"/>
                  </a:lnTo>
                  <a:close/>
                </a:path>
                <a:path w="1302385" h="101600">
                  <a:moveTo>
                    <a:pt x="1288805" y="9482"/>
                  </a:moveTo>
                  <a:lnTo>
                    <a:pt x="1278521" y="13144"/>
                  </a:lnTo>
                  <a:lnTo>
                    <a:pt x="1289753" y="13144"/>
                  </a:lnTo>
                  <a:lnTo>
                    <a:pt x="1290116" y="13024"/>
                  </a:lnTo>
                  <a:lnTo>
                    <a:pt x="1288805" y="9482"/>
                  </a:lnTo>
                  <a:close/>
                </a:path>
                <a:path w="1302385" h="101600">
                  <a:moveTo>
                    <a:pt x="1289469" y="9245"/>
                  </a:moveTo>
                  <a:lnTo>
                    <a:pt x="1288805" y="9482"/>
                  </a:lnTo>
                  <a:lnTo>
                    <a:pt x="1290116" y="13024"/>
                  </a:lnTo>
                  <a:lnTo>
                    <a:pt x="1290904" y="12763"/>
                  </a:lnTo>
                  <a:lnTo>
                    <a:pt x="1289469" y="9245"/>
                  </a:lnTo>
                  <a:close/>
                </a:path>
                <a:path w="1302385" h="101600">
                  <a:moveTo>
                    <a:pt x="1265466" y="9245"/>
                  </a:moveTo>
                  <a:lnTo>
                    <a:pt x="1264660" y="9532"/>
                  </a:lnTo>
                  <a:lnTo>
                    <a:pt x="1265739" y="9916"/>
                  </a:lnTo>
                  <a:lnTo>
                    <a:pt x="1265466" y="9245"/>
                  </a:lnTo>
                  <a:close/>
                </a:path>
                <a:path w="1302385" h="101600">
                  <a:moveTo>
                    <a:pt x="1241463" y="9245"/>
                  </a:moveTo>
                  <a:lnTo>
                    <a:pt x="1240668" y="9532"/>
                  </a:lnTo>
                  <a:lnTo>
                    <a:pt x="1241735" y="9912"/>
                  </a:lnTo>
                  <a:lnTo>
                    <a:pt x="1241463" y="9245"/>
                  </a:lnTo>
                  <a:close/>
                </a:path>
                <a:path w="1302385" h="101600">
                  <a:moveTo>
                    <a:pt x="1263853" y="9245"/>
                  </a:moveTo>
                  <a:lnTo>
                    <a:pt x="1263601" y="9909"/>
                  </a:lnTo>
                  <a:lnTo>
                    <a:pt x="1264660" y="9532"/>
                  </a:lnTo>
                  <a:lnTo>
                    <a:pt x="1263853" y="9245"/>
                  </a:lnTo>
                  <a:close/>
                </a:path>
                <a:path w="1302385" h="101600">
                  <a:moveTo>
                    <a:pt x="1239862" y="9245"/>
                  </a:moveTo>
                  <a:lnTo>
                    <a:pt x="1239613" y="9904"/>
                  </a:lnTo>
                  <a:lnTo>
                    <a:pt x="1240657" y="9532"/>
                  </a:lnTo>
                  <a:lnTo>
                    <a:pt x="1239862" y="9245"/>
                  </a:lnTo>
                  <a:close/>
                </a:path>
                <a:path w="1302385" h="101600">
                  <a:moveTo>
                    <a:pt x="1288618" y="0"/>
                  </a:moveTo>
                  <a:lnTo>
                    <a:pt x="1283855" y="0"/>
                  </a:lnTo>
                  <a:lnTo>
                    <a:pt x="1288805" y="9482"/>
                  </a:lnTo>
                  <a:lnTo>
                    <a:pt x="1289469" y="9245"/>
                  </a:lnTo>
                  <a:lnTo>
                    <a:pt x="1293673" y="9245"/>
                  </a:lnTo>
                  <a:lnTo>
                    <a:pt x="12886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913534" y="6162205"/>
              <a:ext cx="627380" cy="86360"/>
            </a:xfrm>
            <a:custGeom>
              <a:avLst/>
              <a:gdLst/>
              <a:ahLst/>
              <a:cxnLst/>
              <a:rect l="l" t="t" r="r" b="b"/>
              <a:pathLst>
                <a:path w="627380" h="86360">
                  <a:moveTo>
                    <a:pt x="23329" y="39611"/>
                  </a:moveTo>
                  <a:lnTo>
                    <a:pt x="17030" y="40563"/>
                  </a:lnTo>
                  <a:lnTo>
                    <a:pt x="8267" y="42087"/>
                  </a:lnTo>
                  <a:lnTo>
                    <a:pt x="0" y="45427"/>
                  </a:lnTo>
                  <a:lnTo>
                    <a:pt x="0" y="65430"/>
                  </a:lnTo>
                  <a:lnTo>
                    <a:pt x="6743" y="69418"/>
                  </a:lnTo>
                  <a:lnTo>
                    <a:pt x="22567" y="69418"/>
                  </a:lnTo>
                  <a:lnTo>
                    <a:pt x="29324" y="66103"/>
                  </a:lnTo>
                  <a:lnTo>
                    <a:pt x="30356" y="64388"/>
                  </a:lnTo>
                  <a:lnTo>
                    <a:pt x="11226" y="64388"/>
                  </a:lnTo>
                  <a:lnTo>
                    <a:pt x="5981" y="61810"/>
                  </a:lnTo>
                  <a:lnTo>
                    <a:pt x="5981" y="45237"/>
                  </a:lnTo>
                  <a:lnTo>
                    <a:pt x="18084" y="44856"/>
                  </a:lnTo>
                  <a:lnTo>
                    <a:pt x="25425" y="44284"/>
                  </a:lnTo>
                  <a:lnTo>
                    <a:pt x="28473" y="44094"/>
                  </a:lnTo>
                  <a:lnTo>
                    <a:pt x="34378" y="43903"/>
                  </a:lnTo>
                  <a:lnTo>
                    <a:pt x="36283" y="41516"/>
                  </a:lnTo>
                  <a:lnTo>
                    <a:pt x="42261" y="41516"/>
                  </a:lnTo>
                  <a:lnTo>
                    <a:pt x="42468" y="40563"/>
                  </a:lnTo>
                  <a:lnTo>
                    <a:pt x="42601" y="40093"/>
                  </a:lnTo>
                  <a:lnTo>
                    <a:pt x="28854" y="40093"/>
                  </a:lnTo>
                  <a:lnTo>
                    <a:pt x="23329" y="39611"/>
                  </a:lnTo>
                  <a:close/>
                </a:path>
                <a:path w="627380" h="86360">
                  <a:moveTo>
                    <a:pt x="38277" y="60388"/>
                  </a:moveTo>
                  <a:lnTo>
                    <a:pt x="32766" y="60388"/>
                  </a:lnTo>
                  <a:lnTo>
                    <a:pt x="32854" y="66471"/>
                  </a:lnTo>
                  <a:lnTo>
                    <a:pt x="34658" y="68567"/>
                  </a:lnTo>
                  <a:lnTo>
                    <a:pt x="39611" y="68567"/>
                  </a:lnTo>
                  <a:lnTo>
                    <a:pt x="41605" y="68376"/>
                  </a:lnTo>
                  <a:lnTo>
                    <a:pt x="42938" y="68084"/>
                  </a:lnTo>
                  <a:lnTo>
                    <a:pt x="43767" y="63525"/>
                  </a:lnTo>
                  <a:lnTo>
                    <a:pt x="39992" y="63525"/>
                  </a:lnTo>
                  <a:lnTo>
                    <a:pt x="38277" y="63246"/>
                  </a:lnTo>
                  <a:lnTo>
                    <a:pt x="38277" y="60388"/>
                  </a:lnTo>
                  <a:close/>
                </a:path>
                <a:path w="627380" h="86360">
                  <a:moveTo>
                    <a:pt x="42261" y="41516"/>
                  </a:moveTo>
                  <a:lnTo>
                    <a:pt x="36283" y="41516"/>
                  </a:lnTo>
                  <a:lnTo>
                    <a:pt x="36386" y="42087"/>
                  </a:lnTo>
                  <a:lnTo>
                    <a:pt x="34569" y="49999"/>
                  </a:lnTo>
                  <a:lnTo>
                    <a:pt x="32664" y="58572"/>
                  </a:lnTo>
                  <a:lnTo>
                    <a:pt x="26568" y="64388"/>
                  </a:lnTo>
                  <a:lnTo>
                    <a:pt x="30356" y="64388"/>
                  </a:lnTo>
                  <a:lnTo>
                    <a:pt x="32766" y="60388"/>
                  </a:lnTo>
                  <a:lnTo>
                    <a:pt x="38277" y="60388"/>
                  </a:lnTo>
                  <a:lnTo>
                    <a:pt x="38277" y="58572"/>
                  </a:lnTo>
                  <a:lnTo>
                    <a:pt x="39319" y="56007"/>
                  </a:lnTo>
                  <a:lnTo>
                    <a:pt x="41742" y="43903"/>
                  </a:lnTo>
                  <a:lnTo>
                    <a:pt x="42261" y="41516"/>
                  </a:lnTo>
                  <a:close/>
                </a:path>
                <a:path w="627380" h="86360">
                  <a:moveTo>
                    <a:pt x="43802" y="63334"/>
                  </a:moveTo>
                  <a:lnTo>
                    <a:pt x="42278" y="63525"/>
                  </a:lnTo>
                  <a:lnTo>
                    <a:pt x="43767" y="63525"/>
                  </a:lnTo>
                  <a:lnTo>
                    <a:pt x="43802" y="63334"/>
                  </a:lnTo>
                  <a:close/>
                </a:path>
                <a:path w="627380" h="86360">
                  <a:moveTo>
                    <a:pt x="44564" y="22466"/>
                  </a:moveTo>
                  <a:lnTo>
                    <a:pt x="32753" y="22466"/>
                  </a:lnTo>
                  <a:lnTo>
                    <a:pt x="38569" y="23698"/>
                  </a:lnTo>
                  <a:lnTo>
                    <a:pt x="38569" y="35991"/>
                  </a:lnTo>
                  <a:lnTo>
                    <a:pt x="36575" y="38188"/>
                  </a:lnTo>
                  <a:lnTo>
                    <a:pt x="28854" y="40093"/>
                  </a:lnTo>
                  <a:lnTo>
                    <a:pt x="42601" y="40093"/>
                  </a:lnTo>
                  <a:lnTo>
                    <a:pt x="44456" y="33515"/>
                  </a:lnTo>
                  <a:lnTo>
                    <a:pt x="44564" y="22466"/>
                  </a:lnTo>
                  <a:close/>
                </a:path>
                <a:path w="627380" h="86360">
                  <a:moveTo>
                    <a:pt x="34188" y="17424"/>
                  </a:moveTo>
                  <a:lnTo>
                    <a:pt x="27520" y="17424"/>
                  </a:lnTo>
                  <a:lnTo>
                    <a:pt x="20040" y="18370"/>
                  </a:lnTo>
                  <a:lnTo>
                    <a:pt x="13774" y="21288"/>
                  </a:lnTo>
                  <a:lnTo>
                    <a:pt x="9188" y="26296"/>
                  </a:lnTo>
                  <a:lnTo>
                    <a:pt x="6743" y="33515"/>
                  </a:lnTo>
                  <a:lnTo>
                    <a:pt x="12750" y="33515"/>
                  </a:lnTo>
                  <a:lnTo>
                    <a:pt x="13982" y="25323"/>
                  </a:lnTo>
                  <a:lnTo>
                    <a:pt x="20561" y="22466"/>
                  </a:lnTo>
                  <a:lnTo>
                    <a:pt x="44564" y="22466"/>
                  </a:lnTo>
                  <a:lnTo>
                    <a:pt x="44564" y="19710"/>
                  </a:lnTo>
                  <a:lnTo>
                    <a:pt x="34188" y="17424"/>
                  </a:lnTo>
                  <a:close/>
                </a:path>
                <a:path w="627380" h="86360">
                  <a:moveTo>
                    <a:pt x="66179" y="23888"/>
                  </a:moveTo>
                  <a:lnTo>
                    <a:pt x="60185" y="23888"/>
                  </a:lnTo>
                  <a:lnTo>
                    <a:pt x="52959" y="58674"/>
                  </a:lnTo>
                  <a:lnTo>
                    <a:pt x="52768" y="60477"/>
                  </a:lnTo>
                  <a:lnTo>
                    <a:pt x="52768" y="67424"/>
                  </a:lnTo>
                  <a:lnTo>
                    <a:pt x="57327" y="68567"/>
                  </a:lnTo>
                  <a:lnTo>
                    <a:pt x="63804" y="68567"/>
                  </a:lnTo>
                  <a:lnTo>
                    <a:pt x="67894" y="68186"/>
                  </a:lnTo>
                  <a:lnTo>
                    <a:pt x="68833" y="63525"/>
                  </a:lnTo>
                  <a:lnTo>
                    <a:pt x="59613" y="63525"/>
                  </a:lnTo>
                  <a:lnTo>
                    <a:pt x="58750" y="61810"/>
                  </a:lnTo>
                  <a:lnTo>
                    <a:pt x="58750" y="58572"/>
                  </a:lnTo>
                  <a:lnTo>
                    <a:pt x="66179" y="23888"/>
                  </a:lnTo>
                  <a:close/>
                </a:path>
                <a:path w="627380" h="86360">
                  <a:moveTo>
                    <a:pt x="68948" y="62953"/>
                  </a:moveTo>
                  <a:lnTo>
                    <a:pt x="66560" y="63334"/>
                  </a:lnTo>
                  <a:lnTo>
                    <a:pt x="64274" y="63525"/>
                  </a:lnTo>
                  <a:lnTo>
                    <a:pt x="68833" y="63525"/>
                  </a:lnTo>
                  <a:lnTo>
                    <a:pt x="68948" y="62953"/>
                  </a:lnTo>
                  <a:close/>
                </a:path>
                <a:path w="627380" h="86360">
                  <a:moveTo>
                    <a:pt x="77139" y="18859"/>
                  </a:moveTo>
                  <a:lnTo>
                    <a:pt x="52476" y="18859"/>
                  </a:lnTo>
                  <a:lnTo>
                    <a:pt x="51333" y="23888"/>
                  </a:lnTo>
                  <a:lnTo>
                    <a:pt x="76187" y="23888"/>
                  </a:lnTo>
                  <a:lnTo>
                    <a:pt x="77139" y="18859"/>
                  </a:lnTo>
                  <a:close/>
                </a:path>
                <a:path w="627380" h="86360">
                  <a:moveTo>
                    <a:pt x="70472" y="4000"/>
                  </a:moveTo>
                  <a:lnTo>
                    <a:pt x="64465" y="4000"/>
                  </a:lnTo>
                  <a:lnTo>
                    <a:pt x="61328" y="18859"/>
                  </a:lnTo>
                  <a:lnTo>
                    <a:pt x="67322" y="18859"/>
                  </a:lnTo>
                  <a:lnTo>
                    <a:pt x="70472" y="4000"/>
                  </a:lnTo>
                  <a:close/>
                </a:path>
                <a:path w="627380" h="86360">
                  <a:moveTo>
                    <a:pt x="114287" y="18859"/>
                  </a:moveTo>
                  <a:lnTo>
                    <a:pt x="108762" y="18859"/>
                  </a:lnTo>
                  <a:lnTo>
                    <a:pt x="98196" y="67995"/>
                  </a:lnTo>
                  <a:lnTo>
                    <a:pt x="104190" y="67995"/>
                  </a:lnTo>
                  <a:lnTo>
                    <a:pt x="109626" y="42748"/>
                  </a:lnTo>
                  <a:lnTo>
                    <a:pt x="112538" y="34317"/>
                  </a:lnTo>
                  <a:lnTo>
                    <a:pt x="116993" y="27930"/>
                  </a:lnTo>
                  <a:lnTo>
                    <a:pt x="117173" y="27800"/>
                  </a:lnTo>
                  <a:lnTo>
                    <a:pt x="112572" y="27800"/>
                  </a:lnTo>
                  <a:lnTo>
                    <a:pt x="114287" y="18859"/>
                  </a:lnTo>
                  <a:close/>
                </a:path>
                <a:path w="627380" h="86360">
                  <a:moveTo>
                    <a:pt x="145148" y="22466"/>
                  </a:moveTo>
                  <a:lnTo>
                    <a:pt x="134200" y="22466"/>
                  </a:lnTo>
                  <a:lnTo>
                    <a:pt x="139153" y="24841"/>
                  </a:lnTo>
                  <a:lnTo>
                    <a:pt x="139153" y="32943"/>
                  </a:lnTo>
                  <a:lnTo>
                    <a:pt x="138861" y="34747"/>
                  </a:lnTo>
                  <a:lnTo>
                    <a:pt x="138439" y="36461"/>
                  </a:lnTo>
                  <a:lnTo>
                    <a:pt x="131622" y="67995"/>
                  </a:lnTo>
                  <a:lnTo>
                    <a:pt x="137629" y="67995"/>
                  </a:lnTo>
                  <a:lnTo>
                    <a:pt x="144856" y="34175"/>
                  </a:lnTo>
                  <a:lnTo>
                    <a:pt x="145036" y="32943"/>
                  </a:lnTo>
                  <a:lnTo>
                    <a:pt x="145148" y="22466"/>
                  </a:lnTo>
                  <a:close/>
                </a:path>
                <a:path w="627380" h="86360">
                  <a:moveTo>
                    <a:pt x="138861" y="17424"/>
                  </a:moveTo>
                  <a:lnTo>
                    <a:pt x="122961" y="17424"/>
                  </a:lnTo>
                  <a:lnTo>
                    <a:pt x="116484" y="21983"/>
                  </a:lnTo>
                  <a:lnTo>
                    <a:pt x="112775" y="27800"/>
                  </a:lnTo>
                  <a:lnTo>
                    <a:pt x="117173" y="27800"/>
                  </a:lnTo>
                  <a:lnTo>
                    <a:pt x="122576" y="23881"/>
                  </a:lnTo>
                  <a:lnTo>
                    <a:pt x="128866" y="22466"/>
                  </a:lnTo>
                  <a:lnTo>
                    <a:pt x="145148" y="22466"/>
                  </a:lnTo>
                  <a:lnTo>
                    <a:pt x="145148" y="21234"/>
                  </a:lnTo>
                  <a:lnTo>
                    <a:pt x="138861" y="17424"/>
                  </a:lnTo>
                  <a:close/>
                </a:path>
                <a:path w="627380" h="86360">
                  <a:moveTo>
                    <a:pt x="177253" y="17424"/>
                  </a:moveTo>
                  <a:lnTo>
                    <a:pt x="165568" y="20086"/>
                  </a:lnTo>
                  <a:lnTo>
                    <a:pt x="156960" y="27151"/>
                  </a:lnTo>
                  <a:lnTo>
                    <a:pt x="151641" y="37232"/>
                  </a:lnTo>
                  <a:lnTo>
                    <a:pt x="149821" y="48945"/>
                  </a:lnTo>
                  <a:lnTo>
                    <a:pt x="151103" y="57330"/>
                  </a:lnTo>
                  <a:lnTo>
                    <a:pt x="154873" y="63792"/>
                  </a:lnTo>
                  <a:lnTo>
                    <a:pt x="161019" y="67948"/>
                  </a:lnTo>
                  <a:lnTo>
                    <a:pt x="169430" y="69418"/>
                  </a:lnTo>
                  <a:lnTo>
                    <a:pt x="181364" y="66631"/>
                  </a:lnTo>
                  <a:lnTo>
                    <a:pt x="183952" y="64388"/>
                  </a:lnTo>
                  <a:lnTo>
                    <a:pt x="160578" y="64388"/>
                  </a:lnTo>
                  <a:lnTo>
                    <a:pt x="155803" y="57912"/>
                  </a:lnTo>
                  <a:lnTo>
                    <a:pt x="155803" y="48374"/>
                  </a:lnTo>
                  <a:lnTo>
                    <a:pt x="157142" y="39466"/>
                  </a:lnTo>
                  <a:lnTo>
                    <a:pt x="161072" y="31100"/>
                  </a:lnTo>
                  <a:lnTo>
                    <a:pt x="167467" y="24894"/>
                  </a:lnTo>
                  <a:lnTo>
                    <a:pt x="176199" y="22466"/>
                  </a:lnTo>
                  <a:lnTo>
                    <a:pt x="191184" y="22466"/>
                  </a:lnTo>
                  <a:lnTo>
                    <a:pt x="185110" y="18728"/>
                  </a:lnTo>
                  <a:lnTo>
                    <a:pt x="177253" y="17424"/>
                  </a:lnTo>
                  <a:close/>
                </a:path>
                <a:path w="627380" h="86360">
                  <a:moveTo>
                    <a:pt x="191184" y="22466"/>
                  </a:moveTo>
                  <a:lnTo>
                    <a:pt x="185826" y="22466"/>
                  </a:lnTo>
                  <a:lnTo>
                    <a:pt x="190677" y="28752"/>
                  </a:lnTo>
                  <a:lnTo>
                    <a:pt x="190677" y="37896"/>
                  </a:lnTo>
                  <a:lnTo>
                    <a:pt x="189386" y="46858"/>
                  </a:lnTo>
                  <a:lnTo>
                    <a:pt x="185559" y="55429"/>
                  </a:lnTo>
                  <a:lnTo>
                    <a:pt x="179265" y="61856"/>
                  </a:lnTo>
                  <a:lnTo>
                    <a:pt x="170573" y="64388"/>
                  </a:lnTo>
                  <a:lnTo>
                    <a:pt x="183952" y="64388"/>
                  </a:lnTo>
                  <a:lnTo>
                    <a:pt x="189876" y="59256"/>
                  </a:lnTo>
                  <a:lnTo>
                    <a:pt x="194974" y="48774"/>
                  </a:lnTo>
                  <a:lnTo>
                    <a:pt x="196672" y="36664"/>
                  </a:lnTo>
                  <a:lnTo>
                    <a:pt x="195245" y="28552"/>
                  </a:lnTo>
                  <a:lnTo>
                    <a:pt x="191249" y="22505"/>
                  </a:lnTo>
                  <a:close/>
                </a:path>
                <a:path w="627380" h="86360">
                  <a:moveTo>
                    <a:pt x="214591" y="18859"/>
                  </a:moveTo>
                  <a:lnTo>
                    <a:pt x="209067" y="18859"/>
                  </a:lnTo>
                  <a:lnTo>
                    <a:pt x="198488" y="67995"/>
                  </a:lnTo>
                  <a:lnTo>
                    <a:pt x="204495" y="67995"/>
                  </a:lnTo>
                  <a:lnTo>
                    <a:pt x="209829" y="43040"/>
                  </a:lnTo>
                  <a:lnTo>
                    <a:pt x="212527" y="35003"/>
                  </a:lnTo>
                  <a:lnTo>
                    <a:pt x="216698" y="28467"/>
                  </a:lnTo>
                  <a:lnTo>
                    <a:pt x="217738" y="27609"/>
                  </a:lnTo>
                  <a:lnTo>
                    <a:pt x="212877" y="27609"/>
                  </a:lnTo>
                  <a:lnTo>
                    <a:pt x="212686" y="27419"/>
                  </a:lnTo>
                  <a:lnTo>
                    <a:pt x="214591" y="18859"/>
                  </a:lnTo>
                  <a:close/>
                </a:path>
                <a:path w="627380" h="86360">
                  <a:moveTo>
                    <a:pt x="241597" y="22466"/>
                  </a:moveTo>
                  <a:lnTo>
                    <a:pt x="234022" y="22466"/>
                  </a:lnTo>
                  <a:lnTo>
                    <a:pt x="236499" y="26466"/>
                  </a:lnTo>
                  <a:lnTo>
                    <a:pt x="236499" y="32753"/>
                  </a:lnTo>
                  <a:lnTo>
                    <a:pt x="236308" y="34366"/>
                  </a:lnTo>
                  <a:lnTo>
                    <a:pt x="235838" y="36407"/>
                  </a:lnTo>
                  <a:lnTo>
                    <a:pt x="229069" y="67995"/>
                  </a:lnTo>
                  <a:lnTo>
                    <a:pt x="235064" y="67995"/>
                  </a:lnTo>
                  <a:lnTo>
                    <a:pt x="239928" y="45326"/>
                  </a:lnTo>
                  <a:lnTo>
                    <a:pt x="242415" y="36407"/>
                  </a:lnTo>
                  <a:lnTo>
                    <a:pt x="245986" y="29143"/>
                  </a:lnTo>
                  <a:lnTo>
                    <a:pt x="247274" y="27889"/>
                  </a:lnTo>
                  <a:lnTo>
                    <a:pt x="242112" y="27889"/>
                  </a:lnTo>
                  <a:lnTo>
                    <a:pt x="241597" y="22466"/>
                  </a:lnTo>
                  <a:close/>
                </a:path>
                <a:path w="627380" h="86360">
                  <a:moveTo>
                    <a:pt x="272932" y="22466"/>
                  </a:moveTo>
                  <a:lnTo>
                    <a:pt x="264121" y="22466"/>
                  </a:lnTo>
                  <a:lnTo>
                    <a:pt x="267169" y="25984"/>
                  </a:lnTo>
                  <a:lnTo>
                    <a:pt x="267127" y="32753"/>
                  </a:lnTo>
                  <a:lnTo>
                    <a:pt x="266990" y="33985"/>
                  </a:lnTo>
                  <a:lnTo>
                    <a:pt x="259638" y="67995"/>
                  </a:lnTo>
                  <a:lnTo>
                    <a:pt x="265645" y="67995"/>
                  </a:lnTo>
                  <a:lnTo>
                    <a:pt x="272491" y="35991"/>
                  </a:lnTo>
                  <a:lnTo>
                    <a:pt x="272872" y="33985"/>
                  </a:lnTo>
                  <a:lnTo>
                    <a:pt x="273052" y="32753"/>
                  </a:lnTo>
                  <a:lnTo>
                    <a:pt x="273151" y="22745"/>
                  </a:lnTo>
                  <a:lnTo>
                    <a:pt x="272932" y="22466"/>
                  </a:lnTo>
                  <a:close/>
                </a:path>
                <a:path w="627380" h="86360">
                  <a:moveTo>
                    <a:pt x="268973" y="17424"/>
                  </a:moveTo>
                  <a:lnTo>
                    <a:pt x="252209" y="17424"/>
                  </a:lnTo>
                  <a:lnTo>
                    <a:pt x="246113" y="21894"/>
                  </a:lnTo>
                  <a:lnTo>
                    <a:pt x="242303" y="27889"/>
                  </a:lnTo>
                  <a:lnTo>
                    <a:pt x="247274" y="27889"/>
                  </a:lnTo>
                  <a:lnTo>
                    <a:pt x="251004" y="24255"/>
                  </a:lnTo>
                  <a:lnTo>
                    <a:pt x="257835" y="22466"/>
                  </a:lnTo>
                  <a:lnTo>
                    <a:pt x="272932" y="22466"/>
                  </a:lnTo>
                  <a:lnTo>
                    <a:pt x="268973" y="17424"/>
                  </a:lnTo>
                  <a:close/>
                </a:path>
                <a:path w="627380" h="86360">
                  <a:moveTo>
                    <a:pt x="237070" y="17424"/>
                  </a:moveTo>
                  <a:lnTo>
                    <a:pt x="222872" y="17424"/>
                  </a:lnTo>
                  <a:lnTo>
                    <a:pt x="216395" y="21894"/>
                  </a:lnTo>
                  <a:lnTo>
                    <a:pt x="212877" y="27609"/>
                  </a:lnTo>
                  <a:lnTo>
                    <a:pt x="217738" y="27609"/>
                  </a:lnTo>
                  <a:lnTo>
                    <a:pt x="222029" y="24073"/>
                  </a:lnTo>
                  <a:lnTo>
                    <a:pt x="228206" y="22466"/>
                  </a:lnTo>
                  <a:lnTo>
                    <a:pt x="241597" y="22466"/>
                  </a:lnTo>
                  <a:lnTo>
                    <a:pt x="241452" y="20942"/>
                  </a:lnTo>
                  <a:lnTo>
                    <a:pt x="237070" y="17424"/>
                  </a:lnTo>
                  <a:close/>
                </a:path>
                <a:path w="627380" h="86360">
                  <a:moveTo>
                    <a:pt x="292493" y="18859"/>
                  </a:moveTo>
                  <a:lnTo>
                    <a:pt x="286499" y="18859"/>
                  </a:lnTo>
                  <a:lnTo>
                    <a:pt x="275932" y="67995"/>
                  </a:lnTo>
                  <a:lnTo>
                    <a:pt x="281927" y="67995"/>
                  </a:lnTo>
                  <a:lnTo>
                    <a:pt x="292493" y="18859"/>
                  </a:lnTo>
                  <a:close/>
                </a:path>
                <a:path w="627380" h="86360">
                  <a:moveTo>
                    <a:pt x="307746" y="18859"/>
                  </a:moveTo>
                  <a:lnTo>
                    <a:pt x="302221" y="18859"/>
                  </a:lnTo>
                  <a:lnTo>
                    <a:pt x="291642" y="67995"/>
                  </a:lnTo>
                  <a:lnTo>
                    <a:pt x="297649" y="67995"/>
                  </a:lnTo>
                  <a:lnTo>
                    <a:pt x="303072" y="42748"/>
                  </a:lnTo>
                  <a:lnTo>
                    <a:pt x="305986" y="34317"/>
                  </a:lnTo>
                  <a:lnTo>
                    <a:pt x="310445" y="27930"/>
                  </a:lnTo>
                  <a:lnTo>
                    <a:pt x="310624" y="27800"/>
                  </a:lnTo>
                  <a:lnTo>
                    <a:pt x="306031" y="27800"/>
                  </a:lnTo>
                  <a:lnTo>
                    <a:pt x="307746" y="18859"/>
                  </a:lnTo>
                  <a:close/>
                </a:path>
                <a:path w="627380" h="86360">
                  <a:moveTo>
                    <a:pt x="338594" y="22466"/>
                  </a:moveTo>
                  <a:lnTo>
                    <a:pt x="327647" y="22466"/>
                  </a:lnTo>
                  <a:lnTo>
                    <a:pt x="332600" y="24841"/>
                  </a:lnTo>
                  <a:lnTo>
                    <a:pt x="332600" y="32943"/>
                  </a:lnTo>
                  <a:lnTo>
                    <a:pt x="332320" y="34747"/>
                  </a:lnTo>
                  <a:lnTo>
                    <a:pt x="331898" y="36461"/>
                  </a:lnTo>
                  <a:lnTo>
                    <a:pt x="325081" y="67995"/>
                  </a:lnTo>
                  <a:lnTo>
                    <a:pt x="331076" y="67995"/>
                  </a:lnTo>
                  <a:lnTo>
                    <a:pt x="338302" y="34175"/>
                  </a:lnTo>
                  <a:lnTo>
                    <a:pt x="338483" y="32943"/>
                  </a:lnTo>
                  <a:lnTo>
                    <a:pt x="338594" y="22466"/>
                  </a:lnTo>
                  <a:close/>
                </a:path>
                <a:path w="627380" h="86360">
                  <a:moveTo>
                    <a:pt x="332320" y="17424"/>
                  </a:moveTo>
                  <a:lnTo>
                    <a:pt x="316407" y="17424"/>
                  </a:lnTo>
                  <a:lnTo>
                    <a:pt x="309930" y="21983"/>
                  </a:lnTo>
                  <a:lnTo>
                    <a:pt x="306222" y="27800"/>
                  </a:lnTo>
                  <a:lnTo>
                    <a:pt x="310624" y="27800"/>
                  </a:lnTo>
                  <a:lnTo>
                    <a:pt x="316027" y="23881"/>
                  </a:lnTo>
                  <a:lnTo>
                    <a:pt x="322313" y="22466"/>
                  </a:lnTo>
                  <a:lnTo>
                    <a:pt x="338594" y="22466"/>
                  </a:lnTo>
                  <a:lnTo>
                    <a:pt x="338594" y="21234"/>
                  </a:lnTo>
                  <a:lnTo>
                    <a:pt x="332320" y="17424"/>
                  </a:lnTo>
                  <a:close/>
                </a:path>
                <a:path w="627380" h="86360">
                  <a:moveTo>
                    <a:pt x="296583" y="0"/>
                  </a:moveTo>
                  <a:lnTo>
                    <a:pt x="290588" y="0"/>
                  </a:lnTo>
                  <a:lnTo>
                    <a:pt x="288493" y="9601"/>
                  </a:lnTo>
                  <a:lnTo>
                    <a:pt x="294487" y="9601"/>
                  </a:lnTo>
                  <a:lnTo>
                    <a:pt x="296583" y="0"/>
                  </a:lnTo>
                  <a:close/>
                </a:path>
                <a:path w="627380" h="86360">
                  <a:moveTo>
                    <a:pt x="364413" y="39611"/>
                  </a:moveTo>
                  <a:lnTo>
                    <a:pt x="358127" y="40563"/>
                  </a:lnTo>
                  <a:lnTo>
                    <a:pt x="349351" y="42087"/>
                  </a:lnTo>
                  <a:lnTo>
                    <a:pt x="341083" y="45427"/>
                  </a:lnTo>
                  <a:lnTo>
                    <a:pt x="341083" y="65430"/>
                  </a:lnTo>
                  <a:lnTo>
                    <a:pt x="347827" y="69418"/>
                  </a:lnTo>
                  <a:lnTo>
                    <a:pt x="363651" y="69418"/>
                  </a:lnTo>
                  <a:lnTo>
                    <a:pt x="370420" y="66103"/>
                  </a:lnTo>
                  <a:lnTo>
                    <a:pt x="371449" y="64388"/>
                  </a:lnTo>
                  <a:lnTo>
                    <a:pt x="352310" y="64388"/>
                  </a:lnTo>
                  <a:lnTo>
                    <a:pt x="347065" y="61810"/>
                  </a:lnTo>
                  <a:lnTo>
                    <a:pt x="347065" y="45237"/>
                  </a:lnTo>
                  <a:lnTo>
                    <a:pt x="359168" y="44856"/>
                  </a:lnTo>
                  <a:lnTo>
                    <a:pt x="366509" y="44284"/>
                  </a:lnTo>
                  <a:lnTo>
                    <a:pt x="369557" y="44094"/>
                  </a:lnTo>
                  <a:lnTo>
                    <a:pt x="375462" y="43903"/>
                  </a:lnTo>
                  <a:lnTo>
                    <a:pt x="377367" y="41516"/>
                  </a:lnTo>
                  <a:lnTo>
                    <a:pt x="383345" y="41516"/>
                  </a:lnTo>
                  <a:lnTo>
                    <a:pt x="383552" y="40563"/>
                  </a:lnTo>
                  <a:lnTo>
                    <a:pt x="383685" y="40093"/>
                  </a:lnTo>
                  <a:lnTo>
                    <a:pt x="369938" y="40093"/>
                  </a:lnTo>
                  <a:lnTo>
                    <a:pt x="364413" y="39611"/>
                  </a:lnTo>
                  <a:close/>
                </a:path>
                <a:path w="627380" h="86360">
                  <a:moveTo>
                    <a:pt x="379361" y="60388"/>
                  </a:moveTo>
                  <a:lnTo>
                    <a:pt x="373849" y="60388"/>
                  </a:lnTo>
                  <a:lnTo>
                    <a:pt x="373938" y="66471"/>
                  </a:lnTo>
                  <a:lnTo>
                    <a:pt x="375742" y="68567"/>
                  </a:lnTo>
                  <a:lnTo>
                    <a:pt x="380695" y="68567"/>
                  </a:lnTo>
                  <a:lnTo>
                    <a:pt x="382689" y="68376"/>
                  </a:lnTo>
                  <a:lnTo>
                    <a:pt x="384022" y="68084"/>
                  </a:lnTo>
                  <a:lnTo>
                    <a:pt x="384851" y="63525"/>
                  </a:lnTo>
                  <a:lnTo>
                    <a:pt x="381076" y="63525"/>
                  </a:lnTo>
                  <a:lnTo>
                    <a:pt x="379361" y="63246"/>
                  </a:lnTo>
                  <a:lnTo>
                    <a:pt x="379361" y="60388"/>
                  </a:lnTo>
                  <a:close/>
                </a:path>
                <a:path w="627380" h="86360">
                  <a:moveTo>
                    <a:pt x="383345" y="41516"/>
                  </a:moveTo>
                  <a:lnTo>
                    <a:pt x="377367" y="41516"/>
                  </a:lnTo>
                  <a:lnTo>
                    <a:pt x="377470" y="42087"/>
                  </a:lnTo>
                  <a:lnTo>
                    <a:pt x="375653" y="49999"/>
                  </a:lnTo>
                  <a:lnTo>
                    <a:pt x="373748" y="58572"/>
                  </a:lnTo>
                  <a:lnTo>
                    <a:pt x="367652" y="64388"/>
                  </a:lnTo>
                  <a:lnTo>
                    <a:pt x="371449" y="64388"/>
                  </a:lnTo>
                  <a:lnTo>
                    <a:pt x="373849" y="60388"/>
                  </a:lnTo>
                  <a:lnTo>
                    <a:pt x="379361" y="60388"/>
                  </a:lnTo>
                  <a:lnTo>
                    <a:pt x="379361" y="58572"/>
                  </a:lnTo>
                  <a:lnTo>
                    <a:pt x="380403" y="56007"/>
                  </a:lnTo>
                  <a:lnTo>
                    <a:pt x="382826" y="43903"/>
                  </a:lnTo>
                  <a:lnTo>
                    <a:pt x="383345" y="41516"/>
                  </a:lnTo>
                  <a:close/>
                </a:path>
                <a:path w="627380" h="86360">
                  <a:moveTo>
                    <a:pt x="384886" y="63334"/>
                  </a:moveTo>
                  <a:lnTo>
                    <a:pt x="383362" y="63525"/>
                  </a:lnTo>
                  <a:lnTo>
                    <a:pt x="384851" y="63525"/>
                  </a:lnTo>
                  <a:lnTo>
                    <a:pt x="384886" y="63334"/>
                  </a:lnTo>
                  <a:close/>
                </a:path>
                <a:path w="627380" h="86360">
                  <a:moveTo>
                    <a:pt x="385648" y="22466"/>
                  </a:moveTo>
                  <a:lnTo>
                    <a:pt x="373849" y="22466"/>
                  </a:lnTo>
                  <a:lnTo>
                    <a:pt x="379653" y="23698"/>
                  </a:lnTo>
                  <a:lnTo>
                    <a:pt x="379653" y="35991"/>
                  </a:lnTo>
                  <a:lnTo>
                    <a:pt x="377659" y="38188"/>
                  </a:lnTo>
                  <a:lnTo>
                    <a:pt x="369938" y="40093"/>
                  </a:lnTo>
                  <a:lnTo>
                    <a:pt x="383685" y="40093"/>
                  </a:lnTo>
                  <a:lnTo>
                    <a:pt x="385540" y="33515"/>
                  </a:lnTo>
                  <a:lnTo>
                    <a:pt x="385648" y="22466"/>
                  </a:lnTo>
                  <a:close/>
                </a:path>
                <a:path w="627380" h="86360">
                  <a:moveTo>
                    <a:pt x="375272" y="17424"/>
                  </a:moveTo>
                  <a:lnTo>
                    <a:pt x="368604" y="17424"/>
                  </a:lnTo>
                  <a:lnTo>
                    <a:pt x="361123" y="18370"/>
                  </a:lnTo>
                  <a:lnTo>
                    <a:pt x="354858" y="21288"/>
                  </a:lnTo>
                  <a:lnTo>
                    <a:pt x="350272" y="26296"/>
                  </a:lnTo>
                  <a:lnTo>
                    <a:pt x="347827" y="33515"/>
                  </a:lnTo>
                  <a:lnTo>
                    <a:pt x="353834" y="33515"/>
                  </a:lnTo>
                  <a:lnTo>
                    <a:pt x="355079" y="25323"/>
                  </a:lnTo>
                  <a:lnTo>
                    <a:pt x="361645" y="22466"/>
                  </a:lnTo>
                  <a:lnTo>
                    <a:pt x="385648" y="22466"/>
                  </a:lnTo>
                  <a:lnTo>
                    <a:pt x="385648" y="19710"/>
                  </a:lnTo>
                  <a:lnTo>
                    <a:pt x="375272" y="17424"/>
                  </a:lnTo>
                  <a:close/>
                </a:path>
                <a:path w="627380" h="86360">
                  <a:moveTo>
                    <a:pt x="409079" y="0"/>
                  </a:moveTo>
                  <a:lnTo>
                    <a:pt x="403085" y="0"/>
                  </a:lnTo>
                  <a:lnTo>
                    <a:pt x="388416" y="67995"/>
                  </a:lnTo>
                  <a:lnTo>
                    <a:pt x="394411" y="67995"/>
                  </a:lnTo>
                  <a:lnTo>
                    <a:pt x="409079" y="0"/>
                  </a:lnTo>
                  <a:close/>
                </a:path>
                <a:path w="627380" h="86360">
                  <a:moveTo>
                    <a:pt x="445287" y="18859"/>
                  </a:moveTo>
                  <a:lnTo>
                    <a:pt x="439851" y="18859"/>
                  </a:lnTo>
                  <a:lnTo>
                    <a:pt x="425373" y="86182"/>
                  </a:lnTo>
                  <a:lnTo>
                    <a:pt x="431380" y="86182"/>
                  </a:lnTo>
                  <a:lnTo>
                    <a:pt x="437375" y="58191"/>
                  </a:lnTo>
                  <a:lnTo>
                    <a:pt x="439470" y="58191"/>
                  </a:lnTo>
                  <a:lnTo>
                    <a:pt x="439470" y="50190"/>
                  </a:lnTo>
                  <a:lnTo>
                    <a:pt x="440877" y="40715"/>
                  </a:lnTo>
                  <a:lnTo>
                    <a:pt x="445008" y="31756"/>
                  </a:lnTo>
                  <a:lnTo>
                    <a:pt x="449095" y="27698"/>
                  </a:lnTo>
                  <a:lnTo>
                    <a:pt x="443382" y="27698"/>
                  </a:lnTo>
                  <a:lnTo>
                    <a:pt x="445287" y="18859"/>
                  </a:lnTo>
                  <a:close/>
                </a:path>
                <a:path w="627380" h="86360">
                  <a:moveTo>
                    <a:pt x="439470" y="58191"/>
                  </a:moveTo>
                  <a:lnTo>
                    <a:pt x="437565" y="58191"/>
                  </a:lnTo>
                  <a:lnTo>
                    <a:pt x="438899" y="66192"/>
                  </a:lnTo>
                  <a:lnTo>
                    <a:pt x="445566" y="69418"/>
                  </a:lnTo>
                  <a:lnTo>
                    <a:pt x="453288" y="69418"/>
                  </a:lnTo>
                  <a:lnTo>
                    <a:pt x="464432" y="66551"/>
                  </a:lnTo>
                  <a:lnTo>
                    <a:pt x="466891" y="64388"/>
                  </a:lnTo>
                  <a:lnTo>
                    <a:pt x="444423" y="64388"/>
                  </a:lnTo>
                  <a:lnTo>
                    <a:pt x="439470" y="58762"/>
                  </a:lnTo>
                  <a:lnTo>
                    <a:pt x="439470" y="58191"/>
                  </a:lnTo>
                  <a:close/>
                </a:path>
                <a:path w="627380" h="86360">
                  <a:moveTo>
                    <a:pt x="474806" y="22466"/>
                  </a:moveTo>
                  <a:lnTo>
                    <a:pt x="469950" y="22466"/>
                  </a:lnTo>
                  <a:lnTo>
                    <a:pt x="474141" y="28752"/>
                  </a:lnTo>
                  <a:lnTo>
                    <a:pt x="474087" y="37515"/>
                  </a:lnTo>
                  <a:lnTo>
                    <a:pt x="472810" y="46456"/>
                  </a:lnTo>
                  <a:lnTo>
                    <a:pt x="468845" y="55262"/>
                  </a:lnTo>
                  <a:lnTo>
                    <a:pt x="462290" y="61818"/>
                  </a:lnTo>
                  <a:lnTo>
                    <a:pt x="453186" y="64388"/>
                  </a:lnTo>
                  <a:lnTo>
                    <a:pt x="466891" y="64388"/>
                  </a:lnTo>
                  <a:lnTo>
                    <a:pt x="472889" y="59115"/>
                  </a:lnTo>
                  <a:lnTo>
                    <a:pt x="478257" y="48854"/>
                  </a:lnTo>
                  <a:lnTo>
                    <a:pt x="480136" y="37515"/>
                  </a:lnTo>
                  <a:lnTo>
                    <a:pt x="478989" y="29313"/>
                  </a:lnTo>
                  <a:lnTo>
                    <a:pt x="475522" y="22969"/>
                  </a:lnTo>
                  <a:lnTo>
                    <a:pt x="474806" y="22466"/>
                  </a:lnTo>
                  <a:close/>
                </a:path>
                <a:path w="627380" h="86360">
                  <a:moveTo>
                    <a:pt x="461479" y="17424"/>
                  </a:moveTo>
                  <a:lnTo>
                    <a:pt x="452805" y="17424"/>
                  </a:lnTo>
                  <a:lnTo>
                    <a:pt x="447763" y="21234"/>
                  </a:lnTo>
                  <a:lnTo>
                    <a:pt x="443572" y="27698"/>
                  </a:lnTo>
                  <a:lnTo>
                    <a:pt x="449095" y="27698"/>
                  </a:lnTo>
                  <a:lnTo>
                    <a:pt x="451729" y="25083"/>
                  </a:lnTo>
                  <a:lnTo>
                    <a:pt x="460908" y="22466"/>
                  </a:lnTo>
                  <a:lnTo>
                    <a:pt x="474806" y="22466"/>
                  </a:lnTo>
                  <a:lnTo>
                    <a:pt x="469699" y="18875"/>
                  </a:lnTo>
                  <a:lnTo>
                    <a:pt x="461479" y="17424"/>
                  </a:lnTo>
                  <a:close/>
                </a:path>
                <a:path w="627380" h="86360">
                  <a:moveTo>
                    <a:pt x="511289" y="17424"/>
                  </a:moveTo>
                  <a:lnTo>
                    <a:pt x="499603" y="20086"/>
                  </a:lnTo>
                  <a:lnTo>
                    <a:pt x="490996" y="27151"/>
                  </a:lnTo>
                  <a:lnTo>
                    <a:pt x="485677" y="37232"/>
                  </a:lnTo>
                  <a:lnTo>
                    <a:pt x="483857" y="48945"/>
                  </a:lnTo>
                  <a:lnTo>
                    <a:pt x="485140" y="57330"/>
                  </a:lnTo>
                  <a:lnTo>
                    <a:pt x="488913" y="63792"/>
                  </a:lnTo>
                  <a:lnTo>
                    <a:pt x="495060" y="67948"/>
                  </a:lnTo>
                  <a:lnTo>
                    <a:pt x="503466" y="69418"/>
                  </a:lnTo>
                  <a:lnTo>
                    <a:pt x="515400" y="66631"/>
                  </a:lnTo>
                  <a:lnTo>
                    <a:pt x="517988" y="64388"/>
                  </a:lnTo>
                  <a:lnTo>
                    <a:pt x="494614" y="64388"/>
                  </a:lnTo>
                  <a:lnTo>
                    <a:pt x="489851" y="57912"/>
                  </a:lnTo>
                  <a:lnTo>
                    <a:pt x="489851" y="48374"/>
                  </a:lnTo>
                  <a:lnTo>
                    <a:pt x="491188" y="39466"/>
                  </a:lnTo>
                  <a:lnTo>
                    <a:pt x="495114" y="31100"/>
                  </a:lnTo>
                  <a:lnTo>
                    <a:pt x="501504" y="24894"/>
                  </a:lnTo>
                  <a:lnTo>
                    <a:pt x="510235" y="22466"/>
                  </a:lnTo>
                  <a:lnTo>
                    <a:pt x="525220" y="22466"/>
                  </a:lnTo>
                  <a:lnTo>
                    <a:pt x="519145" y="18728"/>
                  </a:lnTo>
                  <a:lnTo>
                    <a:pt x="511289" y="17424"/>
                  </a:lnTo>
                  <a:close/>
                </a:path>
                <a:path w="627380" h="86360">
                  <a:moveTo>
                    <a:pt x="525220" y="22466"/>
                  </a:moveTo>
                  <a:lnTo>
                    <a:pt x="519861" y="22466"/>
                  </a:lnTo>
                  <a:lnTo>
                    <a:pt x="524725" y="28752"/>
                  </a:lnTo>
                  <a:lnTo>
                    <a:pt x="524725" y="37896"/>
                  </a:lnTo>
                  <a:lnTo>
                    <a:pt x="523433" y="46858"/>
                  </a:lnTo>
                  <a:lnTo>
                    <a:pt x="519603" y="55429"/>
                  </a:lnTo>
                  <a:lnTo>
                    <a:pt x="513308" y="61856"/>
                  </a:lnTo>
                  <a:lnTo>
                    <a:pt x="504621" y="64388"/>
                  </a:lnTo>
                  <a:lnTo>
                    <a:pt x="517988" y="64388"/>
                  </a:lnTo>
                  <a:lnTo>
                    <a:pt x="523911" y="59256"/>
                  </a:lnTo>
                  <a:lnTo>
                    <a:pt x="529010" y="48774"/>
                  </a:lnTo>
                  <a:lnTo>
                    <a:pt x="530707" y="36664"/>
                  </a:lnTo>
                  <a:lnTo>
                    <a:pt x="529280" y="28552"/>
                  </a:lnTo>
                  <a:lnTo>
                    <a:pt x="525284" y="22505"/>
                  </a:lnTo>
                  <a:close/>
                </a:path>
                <a:path w="627380" h="86360">
                  <a:moveTo>
                    <a:pt x="549097" y="18859"/>
                  </a:moveTo>
                  <a:lnTo>
                    <a:pt x="543102" y="18859"/>
                  </a:lnTo>
                  <a:lnTo>
                    <a:pt x="532536" y="67995"/>
                  </a:lnTo>
                  <a:lnTo>
                    <a:pt x="538530" y="67995"/>
                  </a:lnTo>
                  <a:lnTo>
                    <a:pt x="549097" y="18859"/>
                  </a:lnTo>
                  <a:close/>
                </a:path>
                <a:path w="627380" h="86360">
                  <a:moveTo>
                    <a:pt x="564349" y="18859"/>
                  </a:moveTo>
                  <a:lnTo>
                    <a:pt x="558825" y="18859"/>
                  </a:lnTo>
                  <a:lnTo>
                    <a:pt x="548246" y="67995"/>
                  </a:lnTo>
                  <a:lnTo>
                    <a:pt x="554253" y="67995"/>
                  </a:lnTo>
                  <a:lnTo>
                    <a:pt x="559676" y="42748"/>
                  </a:lnTo>
                  <a:lnTo>
                    <a:pt x="562589" y="34317"/>
                  </a:lnTo>
                  <a:lnTo>
                    <a:pt x="567048" y="27930"/>
                  </a:lnTo>
                  <a:lnTo>
                    <a:pt x="567228" y="27800"/>
                  </a:lnTo>
                  <a:lnTo>
                    <a:pt x="562635" y="27800"/>
                  </a:lnTo>
                  <a:lnTo>
                    <a:pt x="564349" y="18859"/>
                  </a:lnTo>
                  <a:close/>
                </a:path>
                <a:path w="627380" h="86360">
                  <a:moveTo>
                    <a:pt x="595198" y="22466"/>
                  </a:moveTo>
                  <a:lnTo>
                    <a:pt x="584250" y="22466"/>
                  </a:lnTo>
                  <a:lnTo>
                    <a:pt x="589203" y="24841"/>
                  </a:lnTo>
                  <a:lnTo>
                    <a:pt x="589203" y="32943"/>
                  </a:lnTo>
                  <a:lnTo>
                    <a:pt x="588924" y="34747"/>
                  </a:lnTo>
                  <a:lnTo>
                    <a:pt x="588502" y="36461"/>
                  </a:lnTo>
                  <a:lnTo>
                    <a:pt x="581685" y="67995"/>
                  </a:lnTo>
                  <a:lnTo>
                    <a:pt x="587679" y="67995"/>
                  </a:lnTo>
                  <a:lnTo>
                    <a:pt x="594906" y="34175"/>
                  </a:lnTo>
                  <a:lnTo>
                    <a:pt x="595086" y="32943"/>
                  </a:lnTo>
                  <a:lnTo>
                    <a:pt x="595198" y="22466"/>
                  </a:lnTo>
                  <a:close/>
                </a:path>
                <a:path w="627380" h="86360">
                  <a:moveTo>
                    <a:pt x="588924" y="17424"/>
                  </a:moveTo>
                  <a:lnTo>
                    <a:pt x="573011" y="17424"/>
                  </a:lnTo>
                  <a:lnTo>
                    <a:pt x="566534" y="21983"/>
                  </a:lnTo>
                  <a:lnTo>
                    <a:pt x="562825" y="27800"/>
                  </a:lnTo>
                  <a:lnTo>
                    <a:pt x="567228" y="27800"/>
                  </a:lnTo>
                  <a:lnTo>
                    <a:pt x="572631" y="23881"/>
                  </a:lnTo>
                  <a:lnTo>
                    <a:pt x="578916" y="22466"/>
                  </a:lnTo>
                  <a:lnTo>
                    <a:pt x="595198" y="22466"/>
                  </a:lnTo>
                  <a:lnTo>
                    <a:pt x="595198" y="21234"/>
                  </a:lnTo>
                  <a:lnTo>
                    <a:pt x="588924" y="17424"/>
                  </a:lnTo>
                  <a:close/>
                </a:path>
                <a:path w="627380" h="86360">
                  <a:moveTo>
                    <a:pt x="553186" y="0"/>
                  </a:moveTo>
                  <a:lnTo>
                    <a:pt x="547192" y="0"/>
                  </a:lnTo>
                  <a:lnTo>
                    <a:pt x="545096" y="9601"/>
                  </a:lnTo>
                  <a:lnTo>
                    <a:pt x="551091" y="9601"/>
                  </a:lnTo>
                  <a:lnTo>
                    <a:pt x="553186" y="0"/>
                  </a:lnTo>
                  <a:close/>
                </a:path>
                <a:path w="627380" h="86360">
                  <a:moveTo>
                    <a:pt x="616343" y="23888"/>
                  </a:moveTo>
                  <a:lnTo>
                    <a:pt x="610336" y="23888"/>
                  </a:lnTo>
                  <a:lnTo>
                    <a:pt x="603110" y="58674"/>
                  </a:lnTo>
                  <a:lnTo>
                    <a:pt x="602919" y="60477"/>
                  </a:lnTo>
                  <a:lnTo>
                    <a:pt x="602919" y="67424"/>
                  </a:lnTo>
                  <a:lnTo>
                    <a:pt x="607479" y="68567"/>
                  </a:lnTo>
                  <a:lnTo>
                    <a:pt x="613956" y="68567"/>
                  </a:lnTo>
                  <a:lnTo>
                    <a:pt x="618058" y="68186"/>
                  </a:lnTo>
                  <a:lnTo>
                    <a:pt x="618985" y="63525"/>
                  </a:lnTo>
                  <a:lnTo>
                    <a:pt x="609765" y="63525"/>
                  </a:lnTo>
                  <a:lnTo>
                    <a:pt x="608914" y="61810"/>
                  </a:lnTo>
                  <a:lnTo>
                    <a:pt x="608914" y="58572"/>
                  </a:lnTo>
                  <a:lnTo>
                    <a:pt x="616343" y="23888"/>
                  </a:lnTo>
                  <a:close/>
                </a:path>
                <a:path w="627380" h="86360">
                  <a:moveTo>
                    <a:pt x="619099" y="62953"/>
                  </a:moveTo>
                  <a:lnTo>
                    <a:pt x="616724" y="63334"/>
                  </a:lnTo>
                  <a:lnTo>
                    <a:pt x="614438" y="63525"/>
                  </a:lnTo>
                  <a:lnTo>
                    <a:pt x="618985" y="63525"/>
                  </a:lnTo>
                  <a:lnTo>
                    <a:pt x="619099" y="62953"/>
                  </a:lnTo>
                  <a:close/>
                </a:path>
                <a:path w="627380" h="86360">
                  <a:moveTo>
                    <a:pt x="627291" y="18859"/>
                  </a:moveTo>
                  <a:lnTo>
                    <a:pt x="602627" y="18859"/>
                  </a:lnTo>
                  <a:lnTo>
                    <a:pt x="601484" y="23888"/>
                  </a:lnTo>
                  <a:lnTo>
                    <a:pt x="626338" y="23888"/>
                  </a:lnTo>
                  <a:lnTo>
                    <a:pt x="627291" y="18859"/>
                  </a:lnTo>
                  <a:close/>
                </a:path>
                <a:path w="627380" h="86360">
                  <a:moveTo>
                    <a:pt x="620623" y="4000"/>
                  </a:moveTo>
                  <a:lnTo>
                    <a:pt x="614629" y="4000"/>
                  </a:lnTo>
                  <a:lnTo>
                    <a:pt x="611479" y="18859"/>
                  </a:lnTo>
                  <a:lnTo>
                    <a:pt x="617486" y="18859"/>
                  </a:lnTo>
                  <a:lnTo>
                    <a:pt x="620623" y="4000"/>
                  </a:lnTo>
                  <a:close/>
                </a:path>
              </a:pathLst>
            </a:custGeom>
            <a:solidFill>
              <a:srgbClr val="004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538920" y="6160770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89" h="71120">
                  <a:moveTo>
                    <a:pt x="34188" y="0"/>
                  </a:moveTo>
                  <a:lnTo>
                    <a:pt x="29324" y="0"/>
                  </a:lnTo>
                  <a:lnTo>
                    <a:pt x="0" y="70853"/>
                  </a:lnTo>
                  <a:lnTo>
                    <a:pt x="5143" y="7085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595778" y="6162192"/>
              <a:ext cx="545465" cy="86360"/>
            </a:xfrm>
            <a:custGeom>
              <a:avLst/>
              <a:gdLst/>
              <a:ahLst/>
              <a:cxnLst/>
              <a:rect l="l" t="t" r="r" b="b"/>
              <a:pathLst>
                <a:path w="545464" h="86360">
                  <a:moveTo>
                    <a:pt x="5994" y="18872"/>
                  </a:moveTo>
                  <a:lnTo>
                    <a:pt x="0" y="18872"/>
                  </a:lnTo>
                  <a:lnTo>
                    <a:pt x="0" y="68008"/>
                  </a:lnTo>
                  <a:lnTo>
                    <a:pt x="5994" y="68008"/>
                  </a:lnTo>
                  <a:lnTo>
                    <a:pt x="5994" y="18872"/>
                  </a:lnTo>
                  <a:close/>
                </a:path>
                <a:path w="545464" h="86360">
                  <a:moveTo>
                    <a:pt x="5994" y="0"/>
                  </a:moveTo>
                  <a:lnTo>
                    <a:pt x="0" y="0"/>
                  </a:lnTo>
                  <a:lnTo>
                    <a:pt x="0" y="9613"/>
                  </a:lnTo>
                  <a:lnTo>
                    <a:pt x="5994" y="9613"/>
                  </a:lnTo>
                  <a:lnTo>
                    <a:pt x="5994" y="0"/>
                  </a:lnTo>
                  <a:close/>
                </a:path>
                <a:path w="545464" h="86360">
                  <a:moveTo>
                    <a:pt x="21132" y="18872"/>
                  </a:moveTo>
                  <a:lnTo>
                    <a:pt x="15621" y="18872"/>
                  </a:lnTo>
                  <a:lnTo>
                    <a:pt x="15621" y="68008"/>
                  </a:lnTo>
                  <a:lnTo>
                    <a:pt x="21602" y="68008"/>
                  </a:lnTo>
                  <a:lnTo>
                    <a:pt x="21704" y="30289"/>
                  </a:lnTo>
                  <a:lnTo>
                    <a:pt x="23394" y="27139"/>
                  </a:lnTo>
                  <a:lnTo>
                    <a:pt x="21132" y="27139"/>
                  </a:lnTo>
                  <a:lnTo>
                    <a:pt x="21132" y="18872"/>
                  </a:lnTo>
                  <a:close/>
                </a:path>
                <a:path w="545464" h="86360">
                  <a:moveTo>
                    <a:pt x="50339" y="22478"/>
                  </a:moveTo>
                  <a:lnTo>
                    <a:pt x="43903" y="22478"/>
                  </a:lnTo>
                  <a:lnTo>
                    <a:pt x="46672" y="28003"/>
                  </a:lnTo>
                  <a:lnTo>
                    <a:pt x="46570" y="68008"/>
                  </a:lnTo>
                  <a:lnTo>
                    <a:pt x="52565" y="68008"/>
                  </a:lnTo>
                  <a:lnTo>
                    <a:pt x="52565" y="31051"/>
                  </a:lnTo>
                  <a:lnTo>
                    <a:pt x="53940" y="27050"/>
                  </a:lnTo>
                  <a:lnTo>
                    <a:pt x="51612" y="27050"/>
                  </a:lnTo>
                  <a:lnTo>
                    <a:pt x="50339" y="22478"/>
                  </a:lnTo>
                  <a:close/>
                </a:path>
                <a:path w="545464" h="86360">
                  <a:moveTo>
                    <a:pt x="82954" y="22478"/>
                  </a:moveTo>
                  <a:lnTo>
                    <a:pt x="74485" y="22478"/>
                  </a:lnTo>
                  <a:lnTo>
                    <a:pt x="77533" y="26860"/>
                  </a:lnTo>
                  <a:lnTo>
                    <a:pt x="77533" y="68008"/>
                  </a:lnTo>
                  <a:lnTo>
                    <a:pt x="83515" y="68008"/>
                  </a:lnTo>
                  <a:lnTo>
                    <a:pt x="83515" y="23050"/>
                  </a:lnTo>
                  <a:lnTo>
                    <a:pt x="82954" y="22478"/>
                  </a:lnTo>
                  <a:close/>
                </a:path>
                <a:path w="545464" h="86360">
                  <a:moveTo>
                    <a:pt x="44005" y="17437"/>
                  </a:moveTo>
                  <a:lnTo>
                    <a:pt x="29705" y="17437"/>
                  </a:lnTo>
                  <a:lnTo>
                    <a:pt x="24561" y="21247"/>
                  </a:lnTo>
                  <a:lnTo>
                    <a:pt x="21412" y="27139"/>
                  </a:lnTo>
                  <a:lnTo>
                    <a:pt x="23394" y="27139"/>
                  </a:lnTo>
                  <a:lnTo>
                    <a:pt x="25895" y="22478"/>
                  </a:lnTo>
                  <a:lnTo>
                    <a:pt x="50339" y="22478"/>
                  </a:lnTo>
                  <a:lnTo>
                    <a:pt x="49809" y="20574"/>
                  </a:lnTo>
                  <a:lnTo>
                    <a:pt x="44005" y="17437"/>
                  </a:lnTo>
                  <a:close/>
                </a:path>
                <a:path w="545464" h="86360">
                  <a:moveTo>
                    <a:pt x="78003" y="17437"/>
                  </a:moveTo>
                  <a:lnTo>
                    <a:pt x="60756" y="17437"/>
                  </a:lnTo>
                  <a:lnTo>
                    <a:pt x="54559" y="20574"/>
                  </a:lnTo>
                  <a:lnTo>
                    <a:pt x="51612" y="27050"/>
                  </a:lnTo>
                  <a:lnTo>
                    <a:pt x="53940" y="27050"/>
                  </a:lnTo>
                  <a:lnTo>
                    <a:pt x="55511" y="22478"/>
                  </a:lnTo>
                  <a:lnTo>
                    <a:pt x="82954" y="22478"/>
                  </a:lnTo>
                  <a:lnTo>
                    <a:pt x="78003" y="17437"/>
                  </a:lnTo>
                  <a:close/>
                </a:path>
                <a:path w="545464" h="86360">
                  <a:moveTo>
                    <a:pt x="125907" y="12"/>
                  </a:moveTo>
                  <a:lnTo>
                    <a:pt x="118681" y="12"/>
                  </a:lnTo>
                  <a:lnTo>
                    <a:pt x="118681" y="68008"/>
                  </a:lnTo>
                  <a:lnTo>
                    <a:pt x="125145" y="68008"/>
                  </a:lnTo>
                  <a:lnTo>
                    <a:pt x="125145" y="10477"/>
                  </a:lnTo>
                  <a:lnTo>
                    <a:pt x="133117" y="10477"/>
                  </a:lnTo>
                  <a:lnTo>
                    <a:pt x="125907" y="12"/>
                  </a:lnTo>
                  <a:close/>
                </a:path>
                <a:path w="545464" h="86360">
                  <a:moveTo>
                    <a:pt x="133117" y="10477"/>
                  </a:moveTo>
                  <a:lnTo>
                    <a:pt x="125336" y="10477"/>
                  </a:lnTo>
                  <a:lnTo>
                    <a:pt x="164973" y="68008"/>
                  </a:lnTo>
                  <a:lnTo>
                    <a:pt x="172199" y="68008"/>
                  </a:lnTo>
                  <a:lnTo>
                    <a:pt x="172199" y="57543"/>
                  </a:lnTo>
                  <a:lnTo>
                    <a:pt x="165544" y="57543"/>
                  </a:lnTo>
                  <a:lnTo>
                    <a:pt x="133117" y="10477"/>
                  </a:lnTo>
                  <a:close/>
                </a:path>
                <a:path w="545464" h="86360">
                  <a:moveTo>
                    <a:pt x="172199" y="12"/>
                  </a:moveTo>
                  <a:lnTo>
                    <a:pt x="165735" y="12"/>
                  </a:lnTo>
                  <a:lnTo>
                    <a:pt x="165735" y="57543"/>
                  </a:lnTo>
                  <a:lnTo>
                    <a:pt x="172199" y="57543"/>
                  </a:lnTo>
                  <a:lnTo>
                    <a:pt x="172199" y="12"/>
                  </a:lnTo>
                  <a:close/>
                </a:path>
                <a:path w="545464" h="86360">
                  <a:moveTo>
                    <a:pt x="202488" y="17437"/>
                  </a:moveTo>
                  <a:lnTo>
                    <a:pt x="192431" y="19677"/>
                  </a:lnTo>
                  <a:lnTo>
                    <a:pt x="185537" y="25577"/>
                  </a:lnTo>
                  <a:lnTo>
                    <a:pt x="181571" y="33907"/>
                  </a:lnTo>
                  <a:lnTo>
                    <a:pt x="180301" y="43434"/>
                  </a:lnTo>
                  <a:lnTo>
                    <a:pt x="181571" y="53405"/>
                  </a:lnTo>
                  <a:lnTo>
                    <a:pt x="185537" y="61685"/>
                  </a:lnTo>
                  <a:lnTo>
                    <a:pt x="192431" y="67338"/>
                  </a:lnTo>
                  <a:lnTo>
                    <a:pt x="202488" y="69430"/>
                  </a:lnTo>
                  <a:lnTo>
                    <a:pt x="210704" y="68246"/>
                  </a:lnTo>
                  <a:lnTo>
                    <a:pt x="216887" y="64804"/>
                  </a:lnTo>
                  <a:lnTo>
                    <a:pt x="217203" y="64401"/>
                  </a:lnTo>
                  <a:lnTo>
                    <a:pt x="190957" y="64401"/>
                  </a:lnTo>
                  <a:lnTo>
                    <a:pt x="186385" y="53822"/>
                  </a:lnTo>
                  <a:lnTo>
                    <a:pt x="186296" y="45046"/>
                  </a:lnTo>
                  <a:lnTo>
                    <a:pt x="224104" y="45046"/>
                  </a:lnTo>
                  <a:lnTo>
                    <a:pt x="223633" y="40017"/>
                  </a:lnTo>
                  <a:lnTo>
                    <a:pt x="186296" y="40017"/>
                  </a:lnTo>
                  <a:lnTo>
                    <a:pt x="187248" y="31051"/>
                  </a:lnTo>
                  <a:lnTo>
                    <a:pt x="192671" y="22478"/>
                  </a:lnTo>
                  <a:lnTo>
                    <a:pt x="215512" y="22478"/>
                  </a:lnTo>
                  <a:lnTo>
                    <a:pt x="212609" y="19809"/>
                  </a:lnTo>
                  <a:lnTo>
                    <a:pt x="202488" y="17437"/>
                  </a:lnTo>
                  <a:close/>
                </a:path>
                <a:path w="545464" h="86360">
                  <a:moveTo>
                    <a:pt x="223913" y="51815"/>
                  </a:moveTo>
                  <a:lnTo>
                    <a:pt x="217931" y="51815"/>
                  </a:lnTo>
                  <a:lnTo>
                    <a:pt x="216013" y="59272"/>
                  </a:lnTo>
                  <a:lnTo>
                    <a:pt x="211251" y="64401"/>
                  </a:lnTo>
                  <a:lnTo>
                    <a:pt x="217203" y="64401"/>
                  </a:lnTo>
                  <a:lnTo>
                    <a:pt x="221232" y="59258"/>
                  </a:lnTo>
                  <a:lnTo>
                    <a:pt x="223913" y="51815"/>
                  </a:lnTo>
                  <a:close/>
                </a:path>
                <a:path w="545464" h="86360">
                  <a:moveTo>
                    <a:pt x="215512" y="22478"/>
                  </a:moveTo>
                  <a:lnTo>
                    <a:pt x="212204" y="22478"/>
                  </a:lnTo>
                  <a:lnTo>
                    <a:pt x="217830" y="30962"/>
                  </a:lnTo>
                  <a:lnTo>
                    <a:pt x="218122" y="40017"/>
                  </a:lnTo>
                  <a:lnTo>
                    <a:pt x="223633" y="40017"/>
                  </a:lnTo>
                  <a:lnTo>
                    <a:pt x="223155" y="34908"/>
                  </a:lnTo>
                  <a:lnTo>
                    <a:pt x="219411" y="26065"/>
                  </a:lnTo>
                  <a:lnTo>
                    <a:pt x="215512" y="22478"/>
                  </a:lnTo>
                  <a:close/>
                </a:path>
                <a:path w="545464" h="86360">
                  <a:moveTo>
                    <a:pt x="236207" y="18872"/>
                  </a:moveTo>
                  <a:lnTo>
                    <a:pt x="230212" y="18872"/>
                  </a:lnTo>
                  <a:lnTo>
                    <a:pt x="230212" y="68008"/>
                  </a:lnTo>
                  <a:lnTo>
                    <a:pt x="236207" y="68008"/>
                  </a:lnTo>
                  <a:lnTo>
                    <a:pt x="236265" y="36385"/>
                  </a:lnTo>
                  <a:lnTo>
                    <a:pt x="236397" y="29717"/>
                  </a:lnTo>
                  <a:lnTo>
                    <a:pt x="238282" y="27330"/>
                  </a:lnTo>
                  <a:lnTo>
                    <a:pt x="236207" y="27330"/>
                  </a:lnTo>
                  <a:lnTo>
                    <a:pt x="236207" y="18872"/>
                  </a:lnTo>
                  <a:close/>
                </a:path>
                <a:path w="545464" h="86360">
                  <a:moveTo>
                    <a:pt x="266241" y="22478"/>
                  </a:moveTo>
                  <a:lnTo>
                    <a:pt x="261353" y="22478"/>
                  </a:lnTo>
                  <a:lnTo>
                    <a:pt x="264121" y="28854"/>
                  </a:lnTo>
                  <a:lnTo>
                    <a:pt x="264121" y="68008"/>
                  </a:lnTo>
                  <a:lnTo>
                    <a:pt x="270116" y="68008"/>
                  </a:lnTo>
                  <a:lnTo>
                    <a:pt x="270116" y="36385"/>
                  </a:lnTo>
                  <a:lnTo>
                    <a:pt x="269245" y="28479"/>
                  </a:lnTo>
                  <a:lnTo>
                    <a:pt x="266295" y="22515"/>
                  </a:lnTo>
                  <a:close/>
                </a:path>
                <a:path w="545464" h="86360">
                  <a:moveTo>
                    <a:pt x="252120" y="17437"/>
                  </a:moveTo>
                  <a:lnTo>
                    <a:pt x="245160" y="17437"/>
                  </a:lnTo>
                  <a:lnTo>
                    <a:pt x="238582" y="21437"/>
                  </a:lnTo>
                  <a:lnTo>
                    <a:pt x="236397" y="27330"/>
                  </a:lnTo>
                  <a:lnTo>
                    <a:pt x="238282" y="27330"/>
                  </a:lnTo>
                  <a:lnTo>
                    <a:pt x="242112" y="22478"/>
                  </a:lnTo>
                  <a:lnTo>
                    <a:pt x="266241" y="22478"/>
                  </a:lnTo>
                  <a:lnTo>
                    <a:pt x="260756" y="18749"/>
                  </a:lnTo>
                  <a:lnTo>
                    <a:pt x="252120" y="17437"/>
                  </a:lnTo>
                  <a:close/>
                </a:path>
                <a:path w="545464" h="86360">
                  <a:moveTo>
                    <a:pt x="285445" y="18872"/>
                  </a:moveTo>
                  <a:lnTo>
                    <a:pt x="279450" y="18872"/>
                  </a:lnTo>
                  <a:lnTo>
                    <a:pt x="279450" y="68008"/>
                  </a:lnTo>
                  <a:lnTo>
                    <a:pt x="285445" y="68008"/>
                  </a:lnTo>
                  <a:lnTo>
                    <a:pt x="285503" y="36385"/>
                  </a:lnTo>
                  <a:lnTo>
                    <a:pt x="285635" y="29717"/>
                  </a:lnTo>
                  <a:lnTo>
                    <a:pt x="287520" y="27330"/>
                  </a:lnTo>
                  <a:lnTo>
                    <a:pt x="285445" y="27330"/>
                  </a:lnTo>
                  <a:lnTo>
                    <a:pt x="285445" y="18872"/>
                  </a:lnTo>
                  <a:close/>
                </a:path>
                <a:path w="545464" h="86360">
                  <a:moveTo>
                    <a:pt x="315484" y="22478"/>
                  </a:moveTo>
                  <a:lnTo>
                    <a:pt x="310603" y="22478"/>
                  </a:lnTo>
                  <a:lnTo>
                    <a:pt x="313359" y="28854"/>
                  </a:lnTo>
                  <a:lnTo>
                    <a:pt x="313359" y="68008"/>
                  </a:lnTo>
                  <a:lnTo>
                    <a:pt x="319354" y="68008"/>
                  </a:lnTo>
                  <a:lnTo>
                    <a:pt x="319354" y="36385"/>
                  </a:lnTo>
                  <a:lnTo>
                    <a:pt x="318485" y="28479"/>
                  </a:lnTo>
                  <a:lnTo>
                    <a:pt x="315537" y="22515"/>
                  </a:lnTo>
                  <a:close/>
                </a:path>
                <a:path w="545464" h="86360">
                  <a:moveTo>
                    <a:pt x="301358" y="17437"/>
                  </a:moveTo>
                  <a:lnTo>
                    <a:pt x="294398" y="17437"/>
                  </a:lnTo>
                  <a:lnTo>
                    <a:pt x="287832" y="21437"/>
                  </a:lnTo>
                  <a:lnTo>
                    <a:pt x="285635" y="27330"/>
                  </a:lnTo>
                  <a:lnTo>
                    <a:pt x="287520" y="27330"/>
                  </a:lnTo>
                  <a:lnTo>
                    <a:pt x="291350" y="22478"/>
                  </a:lnTo>
                  <a:lnTo>
                    <a:pt x="315484" y="22478"/>
                  </a:lnTo>
                  <a:lnTo>
                    <a:pt x="309999" y="18749"/>
                  </a:lnTo>
                  <a:lnTo>
                    <a:pt x="301358" y="17437"/>
                  </a:lnTo>
                  <a:close/>
                </a:path>
                <a:path w="545464" h="86360">
                  <a:moveTo>
                    <a:pt x="334314" y="18872"/>
                  </a:moveTo>
                  <a:lnTo>
                    <a:pt x="328790" y="18872"/>
                  </a:lnTo>
                  <a:lnTo>
                    <a:pt x="328790" y="86194"/>
                  </a:lnTo>
                  <a:lnTo>
                    <a:pt x="334784" y="86194"/>
                  </a:lnTo>
                  <a:lnTo>
                    <a:pt x="334784" y="58686"/>
                  </a:lnTo>
                  <a:lnTo>
                    <a:pt x="339666" y="58686"/>
                  </a:lnTo>
                  <a:lnTo>
                    <a:pt x="338621" y="57742"/>
                  </a:lnTo>
                  <a:lnTo>
                    <a:pt x="335684" y="51012"/>
                  </a:lnTo>
                  <a:lnTo>
                    <a:pt x="334784" y="43434"/>
                  </a:lnTo>
                  <a:lnTo>
                    <a:pt x="335616" y="35460"/>
                  </a:lnTo>
                  <a:lnTo>
                    <a:pt x="338440" y="28779"/>
                  </a:lnTo>
                  <a:lnTo>
                    <a:pt x="339117" y="28193"/>
                  </a:lnTo>
                  <a:lnTo>
                    <a:pt x="334314" y="28193"/>
                  </a:lnTo>
                  <a:lnTo>
                    <a:pt x="334314" y="18872"/>
                  </a:lnTo>
                  <a:close/>
                </a:path>
                <a:path w="545464" h="86360">
                  <a:moveTo>
                    <a:pt x="339666" y="58686"/>
                  </a:moveTo>
                  <a:lnTo>
                    <a:pt x="334975" y="58686"/>
                  </a:lnTo>
                  <a:lnTo>
                    <a:pt x="337553" y="65735"/>
                  </a:lnTo>
                  <a:lnTo>
                    <a:pt x="344690" y="69430"/>
                  </a:lnTo>
                  <a:lnTo>
                    <a:pt x="352031" y="69430"/>
                  </a:lnTo>
                  <a:lnTo>
                    <a:pt x="361793" y="67326"/>
                  </a:lnTo>
                  <a:lnTo>
                    <a:pt x="365345" y="64401"/>
                  </a:lnTo>
                  <a:lnTo>
                    <a:pt x="352031" y="64401"/>
                  </a:lnTo>
                  <a:lnTo>
                    <a:pt x="343951" y="62559"/>
                  </a:lnTo>
                  <a:lnTo>
                    <a:pt x="339666" y="58686"/>
                  </a:lnTo>
                  <a:close/>
                </a:path>
                <a:path w="545464" h="86360">
                  <a:moveTo>
                    <a:pt x="365356" y="22478"/>
                  </a:moveTo>
                  <a:lnTo>
                    <a:pt x="352031" y="22478"/>
                  </a:lnTo>
                  <a:lnTo>
                    <a:pt x="359369" y="24320"/>
                  </a:lnTo>
                  <a:lnTo>
                    <a:pt x="364369" y="29136"/>
                  </a:lnTo>
                  <a:lnTo>
                    <a:pt x="367226" y="35862"/>
                  </a:lnTo>
                  <a:lnTo>
                    <a:pt x="368134" y="43434"/>
                  </a:lnTo>
                  <a:lnTo>
                    <a:pt x="367226" y="51012"/>
                  </a:lnTo>
                  <a:lnTo>
                    <a:pt x="364369" y="57742"/>
                  </a:lnTo>
                  <a:lnTo>
                    <a:pt x="359369" y="62559"/>
                  </a:lnTo>
                  <a:lnTo>
                    <a:pt x="352031" y="64401"/>
                  </a:lnTo>
                  <a:lnTo>
                    <a:pt x="365345" y="64401"/>
                  </a:lnTo>
                  <a:lnTo>
                    <a:pt x="368684" y="61652"/>
                  </a:lnTo>
                  <a:lnTo>
                    <a:pt x="372769" y="53368"/>
                  </a:lnTo>
                  <a:lnTo>
                    <a:pt x="374116" y="43434"/>
                  </a:lnTo>
                  <a:lnTo>
                    <a:pt x="372769" y="33505"/>
                  </a:lnTo>
                  <a:lnTo>
                    <a:pt x="368684" y="25220"/>
                  </a:lnTo>
                  <a:lnTo>
                    <a:pt x="365356" y="22478"/>
                  </a:lnTo>
                  <a:close/>
                </a:path>
                <a:path w="545464" h="86360">
                  <a:moveTo>
                    <a:pt x="352031" y="17437"/>
                  </a:moveTo>
                  <a:lnTo>
                    <a:pt x="344119" y="17437"/>
                  </a:lnTo>
                  <a:lnTo>
                    <a:pt x="337261" y="21526"/>
                  </a:lnTo>
                  <a:lnTo>
                    <a:pt x="334505" y="28193"/>
                  </a:lnTo>
                  <a:lnTo>
                    <a:pt x="339117" y="28193"/>
                  </a:lnTo>
                  <a:lnTo>
                    <a:pt x="343748" y="24186"/>
                  </a:lnTo>
                  <a:lnTo>
                    <a:pt x="352031" y="22478"/>
                  </a:lnTo>
                  <a:lnTo>
                    <a:pt x="365356" y="22478"/>
                  </a:lnTo>
                  <a:lnTo>
                    <a:pt x="361793" y="19543"/>
                  </a:lnTo>
                  <a:lnTo>
                    <a:pt x="352031" y="17437"/>
                  </a:lnTo>
                  <a:close/>
                </a:path>
                <a:path w="545464" h="86360">
                  <a:moveTo>
                    <a:pt x="387451" y="18872"/>
                  </a:moveTo>
                  <a:lnTo>
                    <a:pt x="381469" y="18872"/>
                  </a:lnTo>
                  <a:lnTo>
                    <a:pt x="381469" y="62204"/>
                  </a:lnTo>
                  <a:lnTo>
                    <a:pt x="386321" y="69430"/>
                  </a:lnTo>
                  <a:lnTo>
                    <a:pt x="406044" y="69430"/>
                  </a:lnTo>
                  <a:lnTo>
                    <a:pt x="412521" y="65735"/>
                  </a:lnTo>
                  <a:lnTo>
                    <a:pt x="413157" y="64401"/>
                  </a:lnTo>
                  <a:lnTo>
                    <a:pt x="391083" y="64401"/>
                  </a:lnTo>
                  <a:lnTo>
                    <a:pt x="387743" y="59728"/>
                  </a:lnTo>
                  <a:lnTo>
                    <a:pt x="387577" y="54686"/>
                  </a:lnTo>
                  <a:lnTo>
                    <a:pt x="387451" y="18872"/>
                  </a:lnTo>
                  <a:close/>
                </a:path>
                <a:path w="545464" h="86360">
                  <a:moveTo>
                    <a:pt x="421360" y="59156"/>
                  </a:moveTo>
                  <a:lnTo>
                    <a:pt x="415848" y="59156"/>
                  </a:lnTo>
                  <a:lnTo>
                    <a:pt x="415848" y="68008"/>
                  </a:lnTo>
                  <a:lnTo>
                    <a:pt x="421360" y="68008"/>
                  </a:lnTo>
                  <a:lnTo>
                    <a:pt x="421360" y="59156"/>
                  </a:lnTo>
                  <a:close/>
                </a:path>
                <a:path w="545464" h="86360">
                  <a:moveTo>
                    <a:pt x="421360" y="18872"/>
                  </a:moveTo>
                  <a:lnTo>
                    <a:pt x="415378" y="18872"/>
                  </a:lnTo>
                  <a:lnTo>
                    <a:pt x="415378" y="54686"/>
                  </a:lnTo>
                  <a:lnTo>
                    <a:pt x="410895" y="64401"/>
                  </a:lnTo>
                  <a:lnTo>
                    <a:pt x="413157" y="64401"/>
                  </a:lnTo>
                  <a:lnTo>
                    <a:pt x="415658" y="59156"/>
                  </a:lnTo>
                  <a:lnTo>
                    <a:pt x="421360" y="59156"/>
                  </a:lnTo>
                  <a:lnTo>
                    <a:pt x="421360" y="18872"/>
                  </a:lnTo>
                  <a:close/>
                </a:path>
                <a:path w="545464" h="86360">
                  <a:moveTo>
                    <a:pt x="436702" y="18872"/>
                  </a:moveTo>
                  <a:lnTo>
                    <a:pt x="430707" y="18872"/>
                  </a:lnTo>
                  <a:lnTo>
                    <a:pt x="430707" y="68008"/>
                  </a:lnTo>
                  <a:lnTo>
                    <a:pt x="436702" y="68008"/>
                  </a:lnTo>
                  <a:lnTo>
                    <a:pt x="436760" y="36385"/>
                  </a:lnTo>
                  <a:lnTo>
                    <a:pt x="436892" y="29717"/>
                  </a:lnTo>
                  <a:lnTo>
                    <a:pt x="438777" y="27330"/>
                  </a:lnTo>
                  <a:lnTo>
                    <a:pt x="436702" y="27330"/>
                  </a:lnTo>
                  <a:lnTo>
                    <a:pt x="436702" y="18872"/>
                  </a:lnTo>
                  <a:close/>
                </a:path>
                <a:path w="545464" h="86360">
                  <a:moveTo>
                    <a:pt x="466736" y="22478"/>
                  </a:moveTo>
                  <a:lnTo>
                    <a:pt x="461860" y="22478"/>
                  </a:lnTo>
                  <a:lnTo>
                    <a:pt x="464616" y="28854"/>
                  </a:lnTo>
                  <a:lnTo>
                    <a:pt x="464616" y="68008"/>
                  </a:lnTo>
                  <a:lnTo>
                    <a:pt x="470611" y="68008"/>
                  </a:lnTo>
                  <a:lnTo>
                    <a:pt x="470611" y="36385"/>
                  </a:lnTo>
                  <a:lnTo>
                    <a:pt x="469740" y="28479"/>
                  </a:lnTo>
                  <a:lnTo>
                    <a:pt x="466790" y="22515"/>
                  </a:lnTo>
                  <a:close/>
                </a:path>
                <a:path w="545464" h="86360">
                  <a:moveTo>
                    <a:pt x="452615" y="17437"/>
                  </a:moveTo>
                  <a:lnTo>
                    <a:pt x="445655" y="17437"/>
                  </a:lnTo>
                  <a:lnTo>
                    <a:pt x="439077" y="21437"/>
                  </a:lnTo>
                  <a:lnTo>
                    <a:pt x="436892" y="27330"/>
                  </a:lnTo>
                  <a:lnTo>
                    <a:pt x="438777" y="27330"/>
                  </a:lnTo>
                  <a:lnTo>
                    <a:pt x="442607" y="22478"/>
                  </a:lnTo>
                  <a:lnTo>
                    <a:pt x="466736" y="22478"/>
                  </a:lnTo>
                  <a:lnTo>
                    <a:pt x="461251" y="18749"/>
                  </a:lnTo>
                  <a:lnTo>
                    <a:pt x="452615" y="17437"/>
                  </a:lnTo>
                  <a:close/>
                </a:path>
                <a:path w="545464" h="86360">
                  <a:moveTo>
                    <a:pt x="535279" y="23901"/>
                  </a:moveTo>
                  <a:lnTo>
                    <a:pt x="529297" y="23901"/>
                  </a:lnTo>
                  <a:lnTo>
                    <a:pt x="529196" y="65912"/>
                  </a:lnTo>
                  <a:lnTo>
                    <a:pt x="531952" y="68579"/>
                  </a:lnTo>
                  <a:lnTo>
                    <a:pt x="541756" y="68579"/>
                  </a:lnTo>
                  <a:lnTo>
                    <a:pt x="543471" y="68389"/>
                  </a:lnTo>
                  <a:lnTo>
                    <a:pt x="545287" y="68389"/>
                  </a:lnTo>
                  <a:lnTo>
                    <a:pt x="545287" y="63538"/>
                  </a:lnTo>
                  <a:lnTo>
                    <a:pt x="540143" y="63538"/>
                  </a:lnTo>
                  <a:lnTo>
                    <a:pt x="535851" y="63258"/>
                  </a:lnTo>
                  <a:lnTo>
                    <a:pt x="535279" y="60972"/>
                  </a:lnTo>
                  <a:lnTo>
                    <a:pt x="535279" y="23901"/>
                  </a:lnTo>
                  <a:close/>
                </a:path>
                <a:path w="545464" h="86360">
                  <a:moveTo>
                    <a:pt x="486041" y="12"/>
                  </a:moveTo>
                  <a:lnTo>
                    <a:pt x="480047" y="12"/>
                  </a:lnTo>
                  <a:lnTo>
                    <a:pt x="480047" y="68008"/>
                  </a:lnTo>
                  <a:lnTo>
                    <a:pt x="486041" y="68008"/>
                  </a:lnTo>
                  <a:lnTo>
                    <a:pt x="486041" y="49339"/>
                  </a:lnTo>
                  <a:lnTo>
                    <a:pt x="494048" y="42672"/>
                  </a:lnTo>
                  <a:lnTo>
                    <a:pt x="486041" y="42672"/>
                  </a:lnTo>
                  <a:lnTo>
                    <a:pt x="486041" y="12"/>
                  </a:lnTo>
                  <a:close/>
                </a:path>
                <a:path w="545464" h="86360">
                  <a:moveTo>
                    <a:pt x="503359" y="41249"/>
                  </a:moveTo>
                  <a:lnTo>
                    <a:pt x="495757" y="41249"/>
                  </a:lnTo>
                  <a:lnTo>
                    <a:pt x="515188" y="68008"/>
                  </a:lnTo>
                  <a:lnTo>
                    <a:pt x="522706" y="68008"/>
                  </a:lnTo>
                  <a:lnTo>
                    <a:pt x="503359" y="41249"/>
                  </a:lnTo>
                  <a:close/>
                </a:path>
                <a:path w="545464" h="86360">
                  <a:moveTo>
                    <a:pt x="545287" y="63258"/>
                  </a:moveTo>
                  <a:lnTo>
                    <a:pt x="543572" y="63449"/>
                  </a:lnTo>
                  <a:lnTo>
                    <a:pt x="541858" y="63538"/>
                  </a:lnTo>
                  <a:lnTo>
                    <a:pt x="545287" y="63538"/>
                  </a:lnTo>
                  <a:lnTo>
                    <a:pt x="545287" y="63258"/>
                  </a:lnTo>
                  <a:close/>
                </a:path>
                <a:path w="545464" h="86360">
                  <a:moveTo>
                    <a:pt x="520725" y="18872"/>
                  </a:moveTo>
                  <a:lnTo>
                    <a:pt x="513283" y="18872"/>
                  </a:lnTo>
                  <a:lnTo>
                    <a:pt x="486041" y="42672"/>
                  </a:lnTo>
                  <a:lnTo>
                    <a:pt x="494048" y="42672"/>
                  </a:lnTo>
                  <a:lnTo>
                    <a:pt x="495757" y="41249"/>
                  </a:lnTo>
                  <a:lnTo>
                    <a:pt x="503359" y="41249"/>
                  </a:lnTo>
                  <a:lnTo>
                    <a:pt x="500329" y="37058"/>
                  </a:lnTo>
                  <a:lnTo>
                    <a:pt x="520725" y="19357"/>
                  </a:lnTo>
                  <a:lnTo>
                    <a:pt x="520725" y="18872"/>
                  </a:lnTo>
                  <a:close/>
                </a:path>
                <a:path w="545464" h="86360">
                  <a:moveTo>
                    <a:pt x="545287" y="18872"/>
                  </a:moveTo>
                  <a:lnTo>
                    <a:pt x="521284" y="18872"/>
                  </a:lnTo>
                  <a:lnTo>
                    <a:pt x="520725" y="19357"/>
                  </a:lnTo>
                  <a:lnTo>
                    <a:pt x="520725" y="23901"/>
                  </a:lnTo>
                  <a:lnTo>
                    <a:pt x="545287" y="23901"/>
                  </a:lnTo>
                  <a:lnTo>
                    <a:pt x="545287" y="18872"/>
                  </a:lnTo>
                  <a:close/>
                </a:path>
                <a:path w="545464" h="86360">
                  <a:moveTo>
                    <a:pt x="521284" y="18872"/>
                  </a:moveTo>
                  <a:lnTo>
                    <a:pt x="520725" y="18872"/>
                  </a:lnTo>
                  <a:lnTo>
                    <a:pt x="520725" y="19357"/>
                  </a:lnTo>
                  <a:lnTo>
                    <a:pt x="521284" y="18872"/>
                  </a:lnTo>
                  <a:close/>
                </a:path>
                <a:path w="545464" h="86360">
                  <a:moveTo>
                    <a:pt x="535279" y="4102"/>
                  </a:moveTo>
                  <a:lnTo>
                    <a:pt x="529297" y="4102"/>
                  </a:lnTo>
                  <a:lnTo>
                    <a:pt x="529297" y="18872"/>
                  </a:lnTo>
                  <a:lnTo>
                    <a:pt x="535279" y="18872"/>
                  </a:lnTo>
                  <a:lnTo>
                    <a:pt x="535279" y="4102"/>
                  </a:lnTo>
                  <a:close/>
                </a:path>
              </a:pathLst>
            </a:custGeom>
            <a:solidFill>
              <a:srgbClr val="7894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27304" y="393903"/>
            <a:ext cx="26320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63x25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50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119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543407" y="6366535"/>
            <a:ext cx="6477635" cy="215265"/>
          </a:xfrm>
          <a:prstGeom prst="rect">
            <a:avLst/>
          </a:prstGeom>
          <a:ln w="3175">
            <a:solidFill>
              <a:srgbClr val="58585A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27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Modular</a:t>
            </a:r>
            <a:r>
              <a:rPr dirty="0" sz="900" spc="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System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25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Modulares</a:t>
            </a:r>
            <a:r>
              <a:rPr dirty="0" sz="900" spc="2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Baukastensystem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81673" y="188607"/>
            <a:ext cx="482638" cy="482638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5855296" y="6917588"/>
            <a:ext cx="855344" cy="11506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Planetary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Planetengetriebe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52,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52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H,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197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63,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75,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202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855296" y="8136788"/>
            <a:ext cx="871855" cy="327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6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Worm</a:t>
            </a:r>
            <a:r>
              <a:rPr dirty="0" sz="700" spc="-3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Schneckengetriebe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65,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963259" y="8530488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80,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212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55296" y="8990228"/>
            <a:ext cx="819150" cy="419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Spirotec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Spirotec</a:t>
            </a:r>
            <a:r>
              <a:rPr dirty="0" sz="700" spc="-1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STG</a:t>
            </a:r>
            <a:r>
              <a:rPr dirty="0" sz="600" spc="-25" b="1">
                <a:latin typeface="Arial"/>
                <a:cs typeface="Arial"/>
              </a:rPr>
              <a:t> 65,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208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94245" y="6912267"/>
            <a:ext cx="948690" cy="8001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0650" marR="5080" indent="-108585">
              <a:lnSpc>
                <a:spcPct val="106000"/>
              </a:lnSpc>
              <a:spcBef>
                <a:spcPts val="5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7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Brakes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&amp;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Encoder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Bremsen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894C7"/>
                </a:solidFill>
                <a:latin typeface="Arial"/>
                <a:cs typeface="Arial"/>
              </a:rPr>
              <a:t>&amp;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Anbauten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46,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90,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100,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02246" y="7778407"/>
            <a:ext cx="5537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11,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02246" y="8281327"/>
            <a:ext cx="553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ME</a:t>
            </a:r>
            <a:r>
              <a:rPr dirty="0" sz="600" spc="2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02246" y="8555647"/>
            <a:ext cx="5537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56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047301" y="7788239"/>
            <a:ext cx="1233805" cy="251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30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Controller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Regelelektroniken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RS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200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155302" y="8105343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6005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6010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182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047301" y="8565070"/>
            <a:ext cx="1296670" cy="220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30"/>
              </a:lnSpc>
              <a:spcBef>
                <a:spcPts val="10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Accessories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Zubehör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ts val="710"/>
              </a:lnSpc>
            </a:pPr>
            <a:r>
              <a:rPr dirty="0" sz="600" b="1" i="1">
                <a:latin typeface="Arial"/>
                <a:cs typeface="Arial"/>
              </a:rPr>
              <a:t>Cover</a:t>
            </a:r>
            <a:r>
              <a:rPr dirty="0" sz="600" spc="-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IP54</a:t>
            </a:r>
            <a:r>
              <a:rPr dirty="0" sz="600" b="1">
                <a:latin typeface="Arial"/>
                <a:cs typeface="Arial"/>
              </a:rPr>
              <a:t>/ Schutzhauben </a:t>
            </a:r>
            <a:r>
              <a:rPr dirty="0" sz="600" spc="-10" b="1">
                <a:latin typeface="Arial"/>
                <a:cs typeface="Arial"/>
              </a:rPr>
              <a:t>IP54,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155276" y="8852090"/>
            <a:ext cx="1447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protection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10" b="1" i="1">
                <a:latin typeface="Arial"/>
                <a:cs typeface="Arial"/>
              </a:rPr>
              <a:t>covers,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8-</a:t>
            </a:r>
            <a:r>
              <a:rPr dirty="0" sz="600" spc="-20" b="1" i="1">
                <a:latin typeface="Arial"/>
                <a:cs typeface="Arial"/>
              </a:rPr>
              <a:t>pin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Rundsteckverbinder</a:t>
            </a:r>
            <a:r>
              <a:rPr dirty="0" sz="600" spc="5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für</a:t>
            </a:r>
            <a:r>
              <a:rPr dirty="0" sz="600" spc="5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Schutzhauben,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8-</a:t>
            </a:r>
            <a:r>
              <a:rPr dirty="0" sz="600" spc="-10" b="1">
                <a:latin typeface="Arial"/>
                <a:cs typeface="Arial"/>
              </a:rPr>
              <a:t>polig,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155276" y="9217850"/>
            <a:ext cx="1337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with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RE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20/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30/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56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20/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30/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56,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155276" y="9492170"/>
            <a:ext cx="1113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 RE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..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TI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 mit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 RE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.. </a:t>
            </a:r>
            <a:r>
              <a:rPr dirty="0" sz="600" spc="-25" b="1">
                <a:latin typeface="Arial"/>
                <a:cs typeface="Arial"/>
              </a:rPr>
              <a:t>TI,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155276" y="9766490"/>
            <a:ext cx="1612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 screw terminals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RS </a:t>
            </a:r>
            <a:r>
              <a:rPr dirty="0" sz="600" spc="-20" b="1" i="1">
                <a:latin typeface="Arial"/>
                <a:cs typeface="Arial"/>
              </a:rPr>
              <a:t>200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 Schraubklemmen für RS </a:t>
            </a:r>
            <a:r>
              <a:rPr dirty="0" sz="600" spc="-20" b="1">
                <a:latin typeface="Arial"/>
                <a:cs typeface="Arial"/>
              </a:rPr>
              <a:t>200,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224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553119" y="7042226"/>
            <a:ext cx="2350770" cy="2489835"/>
            <a:chOff x="2553119" y="7042226"/>
            <a:chExt cx="2350770" cy="2489835"/>
          </a:xfrm>
        </p:grpSpPr>
        <p:sp>
          <p:nvSpPr>
            <p:cNvPr id="34" name="object 34" descr=""/>
            <p:cNvSpPr/>
            <p:nvPr/>
          </p:nvSpPr>
          <p:spPr>
            <a:xfrm>
              <a:off x="2755798" y="7470978"/>
              <a:ext cx="530225" cy="25400"/>
            </a:xfrm>
            <a:custGeom>
              <a:avLst/>
              <a:gdLst/>
              <a:ahLst/>
              <a:cxnLst/>
              <a:rect l="l" t="t" r="r" b="b"/>
              <a:pathLst>
                <a:path w="530225" h="25400">
                  <a:moveTo>
                    <a:pt x="0" y="12700"/>
                  </a:moveTo>
                  <a:lnTo>
                    <a:pt x="504583" y="12700"/>
                  </a:lnTo>
                </a:path>
                <a:path w="530225" h="25400">
                  <a:moveTo>
                    <a:pt x="517283" y="25400"/>
                  </a:moveTo>
                  <a:lnTo>
                    <a:pt x="524294" y="25400"/>
                  </a:lnTo>
                  <a:lnTo>
                    <a:pt x="529983" y="19710"/>
                  </a:lnTo>
                  <a:lnTo>
                    <a:pt x="529983" y="12700"/>
                  </a:lnTo>
                  <a:lnTo>
                    <a:pt x="529983" y="5689"/>
                  </a:lnTo>
                  <a:lnTo>
                    <a:pt x="524294" y="0"/>
                  </a:lnTo>
                  <a:lnTo>
                    <a:pt x="517283" y="0"/>
                  </a:lnTo>
                  <a:lnTo>
                    <a:pt x="510273" y="0"/>
                  </a:lnTo>
                  <a:lnTo>
                    <a:pt x="504583" y="5689"/>
                  </a:lnTo>
                  <a:lnTo>
                    <a:pt x="504583" y="12700"/>
                  </a:lnTo>
                  <a:lnTo>
                    <a:pt x="504583" y="19710"/>
                  </a:lnTo>
                  <a:lnTo>
                    <a:pt x="510273" y="25400"/>
                  </a:lnTo>
                  <a:lnTo>
                    <a:pt x="517283" y="254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56611" y="7046481"/>
              <a:ext cx="199390" cy="2274570"/>
            </a:xfrm>
            <a:custGeom>
              <a:avLst/>
              <a:gdLst/>
              <a:ahLst/>
              <a:cxnLst/>
              <a:rect l="l" t="t" r="r" b="b"/>
              <a:pathLst>
                <a:path w="199389" h="2274570">
                  <a:moveTo>
                    <a:pt x="69049" y="12712"/>
                  </a:moveTo>
                  <a:lnTo>
                    <a:pt x="199034" y="11556"/>
                  </a:lnTo>
                  <a:lnTo>
                    <a:pt x="199034" y="2261374"/>
                  </a:lnTo>
                  <a:lnTo>
                    <a:pt x="25654" y="2261374"/>
                  </a:lnTo>
                </a:path>
                <a:path w="199389" h="2274570">
                  <a:moveTo>
                    <a:pt x="43395" y="12826"/>
                  </a:moveTo>
                  <a:lnTo>
                    <a:pt x="43395" y="19913"/>
                  </a:lnTo>
                  <a:lnTo>
                    <a:pt x="49136" y="25653"/>
                  </a:lnTo>
                  <a:lnTo>
                    <a:pt x="56222" y="25653"/>
                  </a:lnTo>
                  <a:lnTo>
                    <a:pt x="63309" y="25653"/>
                  </a:lnTo>
                  <a:lnTo>
                    <a:pt x="69049" y="19913"/>
                  </a:lnTo>
                  <a:lnTo>
                    <a:pt x="69049" y="12826"/>
                  </a:lnTo>
                  <a:lnTo>
                    <a:pt x="69049" y="5740"/>
                  </a:lnTo>
                  <a:lnTo>
                    <a:pt x="63309" y="0"/>
                  </a:lnTo>
                  <a:lnTo>
                    <a:pt x="56222" y="0"/>
                  </a:lnTo>
                  <a:lnTo>
                    <a:pt x="49136" y="0"/>
                  </a:lnTo>
                  <a:lnTo>
                    <a:pt x="43395" y="5740"/>
                  </a:lnTo>
                  <a:lnTo>
                    <a:pt x="43395" y="12826"/>
                  </a:lnTo>
                  <a:close/>
                </a:path>
                <a:path w="199389" h="2274570">
                  <a:moveTo>
                    <a:pt x="0" y="2261374"/>
                  </a:moveTo>
                  <a:lnTo>
                    <a:pt x="0" y="2268461"/>
                  </a:lnTo>
                  <a:lnTo>
                    <a:pt x="5740" y="2274201"/>
                  </a:lnTo>
                  <a:lnTo>
                    <a:pt x="12827" y="2274201"/>
                  </a:lnTo>
                  <a:lnTo>
                    <a:pt x="19913" y="2274201"/>
                  </a:lnTo>
                  <a:lnTo>
                    <a:pt x="25654" y="2268461"/>
                  </a:lnTo>
                  <a:lnTo>
                    <a:pt x="25654" y="2261374"/>
                  </a:lnTo>
                  <a:lnTo>
                    <a:pt x="25654" y="2254288"/>
                  </a:lnTo>
                  <a:lnTo>
                    <a:pt x="19913" y="2248547"/>
                  </a:lnTo>
                  <a:lnTo>
                    <a:pt x="12827" y="2248547"/>
                  </a:lnTo>
                  <a:lnTo>
                    <a:pt x="5740" y="2248547"/>
                  </a:lnTo>
                  <a:lnTo>
                    <a:pt x="0" y="2254288"/>
                  </a:lnTo>
                  <a:lnTo>
                    <a:pt x="0" y="226137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335868" y="7045401"/>
              <a:ext cx="564515" cy="2483485"/>
            </a:xfrm>
            <a:custGeom>
              <a:avLst/>
              <a:gdLst/>
              <a:ahLst/>
              <a:cxnLst/>
              <a:rect l="l" t="t" r="r" b="b"/>
              <a:pathLst>
                <a:path w="564514" h="2483484">
                  <a:moveTo>
                    <a:pt x="412153" y="422402"/>
                  </a:moveTo>
                  <a:lnTo>
                    <a:pt x="25400" y="422402"/>
                  </a:lnTo>
                </a:path>
                <a:path w="564514" h="2483484">
                  <a:moveTo>
                    <a:pt x="12700" y="435102"/>
                  </a:moveTo>
                  <a:lnTo>
                    <a:pt x="5689" y="435102"/>
                  </a:lnTo>
                  <a:lnTo>
                    <a:pt x="0" y="429412"/>
                  </a:lnTo>
                  <a:lnTo>
                    <a:pt x="0" y="422402"/>
                  </a:lnTo>
                  <a:lnTo>
                    <a:pt x="0" y="415391"/>
                  </a:lnTo>
                  <a:lnTo>
                    <a:pt x="5689" y="409702"/>
                  </a:lnTo>
                  <a:lnTo>
                    <a:pt x="12700" y="409702"/>
                  </a:lnTo>
                  <a:lnTo>
                    <a:pt x="19710" y="409702"/>
                  </a:lnTo>
                  <a:lnTo>
                    <a:pt x="25400" y="415391"/>
                  </a:lnTo>
                  <a:lnTo>
                    <a:pt x="25400" y="422402"/>
                  </a:lnTo>
                  <a:lnTo>
                    <a:pt x="25400" y="429412"/>
                  </a:lnTo>
                  <a:lnTo>
                    <a:pt x="19710" y="435102"/>
                  </a:lnTo>
                  <a:lnTo>
                    <a:pt x="12700" y="435102"/>
                  </a:lnTo>
                  <a:close/>
                </a:path>
                <a:path w="564514" h="2483484">
                  <a:moveTo>
                    <a:pt x="538949" y="12700"/>
                  </a:moveTo>
                  <a:lnTo>
                    <a:pt x="410248" y="12700"/>
                  </a:lnTo>
                  <a:lnTo>
                    <a:pt x="410248" y="1259141"/>
                  </a:lnTo>
                  <a:lnTo>
                    <a:pt x="410248" y="2482926"/>
                  </a:lnTo>
                  <a:lnTo>
                    <a:pt x="539915" y="2482926"/>
                  </a:lnTo>
                </a:path>
                <a:path w="564514" h="2483484">
                  <a:moveTo>
                    <a:pt x="564349" y="12700"/>
                  </a:moveTo>
                  <a:lnTo>
                    <a:pt x="564349" y="19710"/>
                  </a:lnTo>
                  <a:lnTo>
                    <a:pt x="558673" y="25400"/>
                  </a:lnTo>
                  <a:lnTo>
                    <a:pt x="551649" y="25400"/>
                  </a:lnTo>
                  <a:lnTo>
                    <a:pt x="544639" y="25400"/>
                  </a:lnTo>
                  <a:lnTo>
                    <a:pt x="538949" y="19710"/>
                  </a:lnTo>
                  <a:lnTo>
                    <a:pt x="538949" y="12700"/>
                  </a:lnTo>
                  <a:lnTo>
                    <a:pt x="538949" y="5689"/>
                  </a:lnTo>
                  <a:lnTo>
                    <a:pt x="544639" y="0"/>
                  </a:lnTo>
                  <a:lnTo>
                    <a:pt x="551649" y="0"/>
                  </a:lnTo>
                  <a:lnTo>
                    <a:pt x="558673" y="0"/>
                  </a:lnTo>
                  <a:lnTo>
                    <a:pt x="564349" y="5689"/>
                  </a:lnTo>
                  <a:lnTo>
                    <a:pt x="564349" y="127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300336" y="7229780"/>
              <a:ext cx="790575" cy="0"/>
            </a:xfrm>
            <a:custGeom>
              <a:avLst/>
              <a:gdLst/>
              <a:ahLst/>
              <a:cxnLst/>
              <a:rect l="l" t="t" r="r" b="b"/>
              <a:pathLst>
                <a:path w="790575" h="0">
                  <a:moveTo>
                    <a:pt x="0" y="0"/>
                  </a:moveTo>
                  <a:lnTo>
                    <a:pt x="790193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3302228" y="7709941"/>
              <a:ext cx="788670" cy="0"/>
            </a:xfrm>
            <a:custGeom>
              <a:avLst/>
              <a:gdLst/>
              <a:ahLst/>
              <a:cxnLst/>
              <a:rect l="l" t="t" r="r" b="b"/>
              <a:pathLst>
                <a:path w="788670" h="0">
                  <a:moveTo>
                    <a:pt x="0" y="0"/>
                  </a:moveTo>
                  <a:lnTo>
                    <a:pt x="788314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324947" y="7445286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w="0" h="55245">
                  <a:moveTo>
                    <a:pt x="0" y="0"/>
                  </a:moveTo>
                  <a:lnTo>
                    <a:pt x="0" y="54825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033824" y="7227888"/>
              <a:ext cx="62230" cy="482600"/>
            </a:xfrm>
            <a:custGeom>
              <a:avLst/>
              <a:gdLst/>
              <a:ahLst/>
              <a:cxnLst/>
              <a:rect l="l" t="t" r="r" b="b"/>
              <a:pathLst>
                <a:path w="62229" h="482600">
                  <a:moveTo>
                    <a:pt x="0" y="5664"/>
                  </a:moveTo>
                  <a:lnTo>
                    <a:pt x="0" y="480161"/>
                  </a:lnTo>
                </a:path>
                <a:path w="62229" h="482600">
                  <a:moveTo>
                    <a:pt x="60490" y="0"/>
                  </a:moveTo>
                  <a:lnTo>
                    <a:pt x="60866" y="58264"/>
                  </a:lnTo>
                  <a:lnTo>
                    <a:pt x="61185" y="105467"/>
                  </a:lnTo>
                  <a:lnTo>
                    <a:pt x="61445" y="143457"/>
                  </a:lnTo>
                  <a:lnTo>
                    <a:pt x="61648" y="174084"/>
                  </a:lnTo>
                  <a:lnTo>
                    <a:pt x="61793" y="199196"/>
                  </a:lnTo>
                  <a:lnTo>
                    <a:pt x="61880" y="220641"/>
                  </a:lnTo>
                  <a:lnTo>
                    <a:pt x="61909" y="240269"/>
                  </a:lnTo>
                  <a:lnTo>
                    <a:pt x="61880" y="259928"/>
                  </a:lnTo>
                  <a:lnTo>
                    <a:pt x="61793" y="281466"/>
                  </a:lnTo>
                  <a:lnTo>
                    <a:pt x="61648" y="306732"/>
                  </a:lnTo>
                  <a:lnTo>
                    <a:pt x="61445" y="337576"/>
                  </a:lnTo>
                  <a:lnTo>
                    <a:pt x="61185" y="375845"/>
                  </a:lnTo>
                  <a:lnTo>
                    <a:pt x="60866" y="423388"/>
                  </a:lnTo>
                  <a:lnTo>
                    <a:pt x="60490" y="482053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116997" y="7346988"/>
              <a:ext cx="208279" cy="251460"/>
            </a:xfrm>
            <a:custGeom>
              <a:avLst/>
              <a:gdLst/>
              <a:ahLst/>
              <a:cxnLst/>
              <a:rect l="l" t="t" r="r" b="b"/>
              <a:pathLst>
                <a:path w="208279" h="251459">
                  <a:moveTo>
                    <a:pt x="0" y="0"/>
                  </a:moveTo>
                  <a:lnTo>
                    <a:pt x="0" y="251421"/>
                  </a:lnTo>
                </a:path>
                <a:path w="208279" h="251459">
                  <a:moveTo>
                    <a:pt x="1892" y="94513"/>
                  </a:moveTo>
                  <a:lnTo>
                    <a:pt x="207949" y="94513"/>
                  </a:lnTo>
                </a:path>
                <a:path w="208279" h="251459">
                  <a:moveTo>
                    <a:pt x="3784" y="151231"/>
                  </a:moveTo>
                  <a:lnTo>
                    <a:pt x="207949" y="151231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296548" y="7229780"/>
              <a:ext cx="635" cy="480695"/>
            </a:xfrm>
            <a:custGeom>
              <a:avLst/>
              <a:gdLst/>
              <a:ahLst/>
              <a:cxnLst/>
              <a:rect l="l" t="t" r="r" b="b"/>
              <a:pathLst>
                <a:path w="635" h="480695">
                  <a:moveTo>
                    <a:pt x="3" y="0"/>
                  </a:moveTo>
                  <a:lnTo>
                    <a:pt x="2" y="57417"/>
                  </a:lnTo>
                  <a:lnTo>
                    <a:pt x="0" y="111785"/>
                  </a:lnTo>
                  <a:lnTo>
                    <a:pt x="0" y="163975"/>
                  </a:lnTo>
                  <a:lnTo>
                    <a:pt x="2" y="214858"/>
                  </a:lnTo>
                  <a:lnTo>
                    <a:pt x="9" y="265306"/>
                  </a:lnTo>
                  <a:lnTo>
                    <a:pt x="24" y="316190"/>
                  </a:lnTo>
                  <a:lnTo>
                    <a:pt x="48" y="368382"/>
                  </a:lnTo>
                  <a:lnTo>
                    <a:pt x="82" y="422753"/>
                  </a:lnTo>
                  <a:lnTo>
                    <a:pt x="130" y="48017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098099" y="7343204"/>
              <a:ext cx="19050" cy="253365"/>
            </a:xfrm>
            <a:custGeom>
              <a:avLst/>
              <a:gdLst/>
              <a:ahLst/>
              <a:cxnLst/>
              <a:rect l="l" t="t" r="r" b="b"/>
              <a:pathLst>
                <a:path w="19050" h="253365">
                  <a:moveTo>
                    <a:pt x="0" y="0"/>
                  </a:moveTo>
                  <a:lnTo>
                    <a:pt x="18910" y="0"/>
                  </a:lnTo>
                </a:path>
                <a:path w="19050" h="253365">
                  <a:moveTo>
                    <a:pt x="0" y="253314"/>
                  </a:moveTo>
                  <a:lnTo>
                    <a:pt x="15125" y="25331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1976297" y="8409571"/>
            <a:ext cx="2127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MG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ME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3356995" y="7229779"/>
            <a:ext cx="676910" cy="480695"/>
          </a:xfrm>
          <a:prstGeom prst="rect">
            <a:avLst/>
          </a:prstGeom>
          <a:ln w="755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GR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10" b="1">
                <a:latin typeface="Arial"/>
                <a:cs typeface="Arial"/>
              </a:rPr>
              <a:t>63x25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706945" y="6832422"/>
            <a:ext cx="5252720" cy="2146300"/>
            <a:chOff x="706945" y="6832422"/>
            <a:chExt cx="5252720" cy="2146300"/>
          </a:xfrm>
        </p:grpSpPr>
        <p:sp>
          <p:nvSpPr>
            <p:cNvPr id="47" name="object 47" descr=""/>
            <p:cNvSpPr/>
            <p:nvPr/>
          </p:nvSpPr>
          <p:spPr>
            <a:xfrm>
              <a:off x="5869584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869584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08533" y="715078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08533" y="715078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061233" y="79417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061233" y="79417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061233" y="813042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3061233" y="813042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258656" y="8194332"/>
              <a:ext cx="293370" cy="775335"/>
            </a:xfrm>
            <a:custGeom>
              <a:avLst/>
              <a:gdLst/>
              <a:ahLst/>
              <a:cxnLst/>
              <a:rect l="l" t="t" r="r" b="b"/>
              <a:pathLst>
                <a:path w="293369" h="775334">
                  <a:moveTo>
                    <a:pt x="32207" y="505028"/>
                  </a:moveTo>
                  <a:lnTo>
                    <a:pt x="35331" y="505028"/>
                  </a:lnTo>
                </a:path>
                <a:path w="293369" h="775334">
                  <a:moveTo>
                    <a:pt x="293001" y="567004"/>
                  </a:moveTo>
                  <a:lnTo>
                    <a:pt x="245935" y="567004"/>
                  </a:lnTo>
                </a:path>
                <a:path w="293369" h="775334">
                  <a:moveTo>
                    <a:pt x="0" y="75857"/>
                  </a:moveTo>
                  <a:lnTo>
                    <a:pt x="75857" y="0"/>
                  </a:lnTo>
                </a:path>
                <a:path w="293369" h="775334">
                  <a:moveTo>
                    <a:pt x="0" y="75857"/>
                  </a:moveTo>
                  <a:lnTo>
                    <a:pt x="0" y="491490"/>
                  </a:lnTo>
                </a:path>
                <a:path w="293369" h="775334">
                  <a:moveTo>
                    <a:pt x="32207" y="505028"/>
                  </a:moveTo>
                  <a:lnTo>
                    <a:pt x="32207" y="523697"/>
                  </a:lnTo>
                </a:path>
                <a:path w="293369" h="775334">
                  <a:moveTo>
                    <a:pt x="75857" y="0"/>
                  </a:moveTo>
                  <a:lnTo>
                    <a:pt x="75857" y="546569"/>
                  </a:lnTo>
                </a:path>
                <a:path w="293369" h="775334">
                  <a:moveTo>
                    <a:pt x="75857" y="0"/>
                  </a:moveTo>
                  <a:lnTo>
                    <a:pt x="245935" y="0"/>
                  </a:lnTo>
                </a:path>
                <a:path w="293369" h="775334">
                  <a:moveTo>
                    <a:pt x="245935" y="685"/>
                  </a:moveTo>
                  <a:lnTo>
                    <a:pt x="293001" y="685"/>
                  </a:lnTo>
                </a:path>
                <a:path w="293369" h="775334">
                  <a:moveTo>
                    <a:pt x="245935" y="2451"/>
                  </a:moveTo>
                  <a:lnTo>
                    <a:pt x="293001" y="2451"/>
                  </a:lnTo>
                </a:path>
                <a:path w="293369" h="775334">
                  <a:moveTo>
                    <a:pt x="212648" y="775169"/>
                  </a:moveTo>
                  <a:lnTo>
                    <a:pt x="212648" y="546569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476157" y="8969502"/>
              <a:ext cx="0" cy="6985"/>
            </a:xfrm>
            <a:custGeom>
              <a:avLst/>
              <a:gdLst/>
              <a:ahLst/>
              <a:cxnLst/>
              <a:rect l="l" t="t" r="r" b="b"/>
              <a:pathLst>
                <a:path w="0" h="6984">
                  <a:moveTo>
                    <a:pt x="0" y="0"/>
                  </a:moveTo>
                  <a:lnTo>
                    <a:pt x="0" y="6642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2258656" y="8685822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0" y="0"/>
                  </a:moveTo>
                  <a:lnTo>
                    <a:pt x="32207" y="32207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2504592" y="8761336"/>
              <a:ext cx="0" cy="215265"/>
            </a:xfrm>
            <a:custGeom>
              <a:avLst/>
              <a:gdLst/>
              <a:ahLst/>
              <a:cxnLst/>
              <a:rect l="l" t="t" r="r" b="b"/>
              <a:pathLst>
                <a:path w="0" h="215265">
                  <a:moveTo>
                    <a:pt x="0" y="0"/>
                  </a:moveTo>
                  <a:lnTo>
                    <a:pt x="0" y="214807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2290864" y="8194332"/>
              <a:ext cx="260985" cy="775335"/>
            </a:xfrm>
            <a:custGeom>
              <a:avLst/>
              <a:gdLst/>
              <a:ahLst/>
              <a:cxnLst/>
              <a:rect l="l" t="t" r="r" b="b"/>
              <a:pathLst>
                <a:path w="260985" h="775334">
                  <a:moveTo>
                    <a:pt x="213728" y="0"/>
                  </a:moveTo>
                  <a:lnTo>
                    <a:pt x="213728" y="566661"/>
                  </a:lnTo>
                </a:path>
                <a:path w="260985" h="775334">
                  <a:moveTo>
                    <a:pt x="213004" y="562851"/>
                  </a:moveTo>
                  <a:lnTo>
                    <a:pt x="213004" y="566661"/>
                  </a:lnTo>
                </a:path>
                <a:path w="260985" h="775334">
                  <a:moveTo>
                    <a:pt x="212661" y="546569"/>
                  </a:moveTo>
                  <a:lnTo>
                    <a:pt x="213004" y="554202"/>
                  </a:lnTo>
                </a:path>
                <a:path w="260985" h="775334">
                  <a:moveTo>
                    <a:pt x="213004" y="554202"/>
                  </a:moveTo>
                  <a:lnTo>
                    <a:pt x="213004" y="561822"/>
                  </a:lnTo>
                </a:path>
                <a:path w="260985" h="775334">
                  <a:moveTo>
                    <a:pt x="213004" y="561822"/>
                  </a:moveTo>
                  <a:lnTo>
                    <a:pt x="213004" y="566661"/>
                  </a:lnTo>
                </a:path>
                <a:path w="260985" h="775334">
                  <a:moveTo>
                    <a:pt x="260794" y="0"/>
                  </a:moveTo>
                  <a:lnTo>
                    <a:pt x="260794" y="567004"/>
                  </a:lnTo>
                </a:path>
                <a:path w="260985" h="775334">
                  <a:moveTo>
                    <a:pt x="22529" y="523697"/>
                  </a:moveTo>
                  <a:lnTo>
                    <a:pt x="0" y="523697"/>
                  </a:lnTo>
                </a:path>
                <a:path w="260985" h="775334">
                  <a:moveTo>
                    <a:pt x="43649" y="546569"/>
                  </a:moveTo>
                  <a:lnTo>
                    <a:pt x="213728" y="546569"/>
                  </a:lnTo>
                </a:path>
                <a:path w="260985" h="775334">
                  <a:moveTo>
                    <a:pt x="43649" y="548284"/>
                  </a:moveTo>
                  <a:lnTo>
                    <a:pt x="180441" y="548284"/>
                  </a:lnTo>
                </a:path>
                <a:path w="260985" h="775334">
                  <a:moveTo>
                    <a:pt x="212661" y="548284"/>
                  </a:moveTo>
                  <a:lnTo>
                    <a:pt x="213728" y="548284"/>
                  </a:lnTo>
                </a:path>
                <a:path w="260985" h="775334">
                  <a:moveTo>
                    <a:pt x="213728" y="566661"/>
                  </a:moveTo>
                  <a:lnTo>
                    <a:pt x="260794" y="566661"/>
                  </a:lnTo>
                </a:path>
                <a:path w="260985" h="775334">
                  <a:moveTo>
                    <a:pt x="213728" y="567004"/>
                  </a:moveTo>
                  <a:lnTo>
                    <a:pt x="208838" y="567004"/>
                  </a:lnTo>
                </a:path>
                <a:path w="260985" h="775334">
                  <a:moveTo>
                    <a:pt x="180441" y="775169"/>
                  </a:moveTo>
                  <a:lnTo>
                    <a:pt x="208838" y="775169"/>
                  </a:lnTo>
                </a:path>
                <a:path w="260985" h="775334">
                  <a:moveTo>
                    <a:pt x="20777" y="523697"/>
                  </a:moveTo>
                  <a:lnTo>
                    <a:pt x="40170" y="544474"/>
                  </a:lnTo>
                </a:path>
                <a:path w="260985" h="775334">
                  <a:moveTo>
                    <a:pt x="43649" y="546569"/>
                  </a:moveTo>
                  <a:lnTo>
                    <a:pt x="13144" y="513676"/>
                  </a:lnTo>
                </a:path>
                <a:path w="260985" h="775334">
                  <a:moveTo>
                    <a:pt x="40170" y="544474"/>
                  </a:moveTo>
                  <a:lnTo>
                    <a:pt x="40170" y="544868"/>
                  </a:lnTo>
                </a:path>
                <a:path w="260985" h="775334">
                  <a:moveTo>
                    <a:pt x="40170" y="544868"/>
                  </a:moveTo>
                  <a:lnTo>
                    <a:pt x="40512" y="545211"/>
                  </a:lnTo>
                </a:path>
                <a:path w="260985" h="775334">
                  <a:moveTo>
                    <a:pt x="40512" y="545211"/>
                  </a:moveTo>
                  <a:lnTo>
                    <a:pt x="40855" y="545553"/>
                  </a:lnTo>
                </a:path>
                <a:path w="260985" h="775334">
                  <a:moveTo>
                    <a:pt x="40855" y="545553"/>
                  </a:moveTo>
                  <a:lnTo>
                    <a:pt x="41198" y="545553"/>
                  </a:lnTo>
                </a:path>
                <a:path w="260985" h="775334">
                  <a:moveTo>
                    <a:pt x="41198" y="545553"/>
                  </a:moveTo>
                  <a:lnTo>
                    <a:pt x="41198" y="545884"/>
                  </a:lnTo>
                </a:path>
                <a:path w="260985" h="775334">
                  <a:moveTo>
                    <a:pt x="41198" y="545884"/>
                  </a:moveTo>
                  <a:lnTo>
                    <a:pt x="41541" y="546227"/>
                  </a:lnTo>
                </a:path>
                <a:path w="260985" h="775334">
                  <a:moveTo>
                    <a:pt x="41541" y="546227"/>
                  </a:moveTo>
                  <a:lnTo>
                    <a:pt x="41935" y="546569"/>
                  </a:lnTo>
                </a:path>
                <a:path w="260985" h="775334">
                  <a:moveTo>
                    <a:pt x="41935" y="546569"/>
                  </a:moveTo>
                  <a:lnTo>
                    <a:pt x="42278" y="546912"/>
                  </a:lnTo>
                </a:path>
                <a:path w="260985" h="775334">
                  <a:moveTo>
                    <a:pt x="42278" y="546912"/>
                  </a:moveTo>
                  <a:lnTo>
                    <a:pt x="42621" y="547255"/>
                  </a:lnTo>
                </a:path>
                <a:path w="260985" h="775334">
                  <a:moveTo>
                    <a:pt x="42621" y="547255"/>
                  </a:moveTo>
                  <a:lnTo>
                    <a:pt x="42964" y="547598"/>
                  </a:lnTo>
                </a:path>
                <a:path w="260985" h="775334">
                  <a:moveTo>
                    <a:pt x="42964" y="547598"/>
                  </a:moveTo>
                  <a:lnTo>
                    <a:pt x="42964" y="547941"/>
                  </a:lnTo>
                </a:path>
                <a:path w="260985" h="775334">
                  <a:moveTo>
                    <a:pt x="42964" y="547941"/>
                  </a:moveTo>
                  <a:lnTo>
                    <a:pt x="43306" y="547941"/>
                  </a:lnTo>
                </a:path>
                <a:path w="260985" h="775334">
                  <a:moveTo>
                    <a:pt x="43306" y="547941"/>
                  </a:moveTo>
                  <a:lnTo>
                    <a:pt x="43306" y="548284"/>
                  </a:lnTo>
                </a:path>
                <a:path w="260985" h="775334">
                  <a:moveTo>
                    <a:pt x="43306" y="548284"/>
                  </a:moveTo>
                  <a:lnTo>
                    <a:pt x="43649" y="548284"/>
                  </a:lnTo>
                </a:path>
                <a:path w="260985" h="775334">
                  <a:moveTo>
                    <a:pt x="13144" y="513676"/>
                  </a:moveTo>
                  <a:lnTo>
                    <a:pt x="12801" y="513334"/>
                  </a:lnTo>
                </a:path>
                <a:path w="260985" h="775334">
                  <a:moveTo>
                    <a:pt x="12801" y="513334"/>
                  </a:moveTo>
                  <a:lnTo>
                    <a:pt x="12115" y="512267"/>
                  </a:lnTo>
                </a:path>
                <a:path w="260985" h="775334">
                  <a:moveTo>
                    <a:pt x="12115" y="512267"/>
                  </a:moveTo>
                  <a:lnTo>
                    <a:pt x="11099" y="511238"/>
                  </a:lnTo>
                </a:path>
                <a:path w="260985" h="775334">
                  <a:moveTo>
                    <a:pt x="11099" y="511238"/>
                  </a:moveTo>
                  <a:lnTo>
                    <a:pt x="10071" y="510552"/>
                  </a:lnTo>
                </a:path>
                <a:path w="260985" h="775334">
                  <a:moveTo>
                    <a:pt x="10071" y="510552"/>
                  </a:moveTo>
                  <a:lnTo>
                    <a:pt x="8991" y="509524"/>
                  </a:lnTo>
                </a:path>
                <a:path w="260985" h="775334">
                  <a:moveTo>
                    <a:pt x="8991" y="509524"/>
                  </a:moveTo>
                  <a:lnTo>
                    <a:pt x="8305" y="508838"/>
                  </a:lnTo>
                </a:path>
                <a:path w="260985" h="775334">
                  <a:moveTo>
                    <a:pt x="8305" y="508838"/>
                  </a:moveTo>
                  <a:lnTo>
                    <a:pt x="7619" y="508114"/>
                  </a:lnTo>
                </a:path>
                <a:path w="260985" h="775334">
                  <a:moveTo>
                    <a:pt x="7619" y="508114"/>
                  </a:moveTo>
                  <a:lnTo>
                    <a:pt x="6603" y="507428"/>
                  </a:lnTo>
                </a:path>
                <a:path w="260985" h="775334">
                  <a:moveTo>
                    <a:pt x="6603" y="507428"/>
                  </a:moveTo>
                  <a:lnTo>
                    <a:pt x="5524" y="506742"/>
                  </a:lnTo>
                </a:path>
                <a:path w="260985" h="775334">
                  <a:moveTo>
                    <a:pt x="5524" y="506742"/>
                  </a:moveTo>
                  <a:lnTo>
                    <a:pt x="4838" y="506056"/>
                  </a:lnTo>
                </a:path>
                <a:path w="260985" h="775334">
                  <a:moveTo>
                    <a:pt x="4838" y="506056"/>
                  </a:moveTo>
                  <a:lnTo>
                    <a:pt x="4152" y="505714"/>
                  </a:lnTo>
                </a:path>
                <a:path w="260985" h="775334">
                  <a:moveTo>
                    <a:pt x="4152" y="505714"/>
                  </a:moveTo>
                  <a:lnTo>
                    <a:pt x="3124" y="505028"/>
                  </a:lnTo>
                </a:path>
                <a:path w="260985" h="775334">
                  <a:moveTo>
                    <a:pt x="3124" y="505028"/>
                  </a:moveTo>
                  <a:lnTo>
                    <a:pt x="2781" y="505028"/>
                  </a:lnTo>
                </a:path>
                <a:path w="260985" h="775334">
                  <a:moveTo>
                    <a:pt x="2781" y="505028"/>
                  </a:moveTo>
                  <a:lnTo>
                    <a:pt x="2781" y="504634"/>
                  </a:lnTo>
                </a:path>
                <a:path w="260985" h="775334">
                  <a:moveTo>
                    <a:pt x="2781" y="504634"/>
                  </a:moveTo>
                  <a:lnTo>
                    <a:pt x="2451" y="504634"/>
                  </a:lnTo>
                </a:path>
                <a:path w="260985" h="775334">
                  <a:moveTo>
                    <a:pt x="2451" y="504634"/>
                  </a:moveTo>
                  <a:lnTo>
                    <a:pt x="2095" y="504634"/>
                  </a:lnTo>
                </a:path>
                <a:path w="260985" h="775334">
                  <a:moveTo>
                    <a:pt x="2095" y="504634"/>
                  </a:moveTo>
                  <a:lnTo>
                    <a:pt x="1765" y="504291"/>
                  </a:lnTo>
                </a:path>
                <a:path w="260985" h="775334">
                  <a:moveTo>
                    <a:pt x="1765" y="504291"/>
                  </a:moveTo>
                  <a:lnTo>
                    <a:pt x="1371" y="504291"/>
                  </a:lnTo>
                </a:path>
                <a:path w="260985" h="775334">
                  <a:moveTo>
                    <a:pt x="1371" y="504291"/>
                  </a:moveTo>
                  <a:lnTo>
                    <a:pt x="1028" y="504291"/>
                  </a:lnTo>
                </a:path>
                <a:path w="260985" h="775334">
                  <a:moveTo>
                    <a:pt x="1028" y="504291"/>
                  </a:moveTo>
                  <a:lnTo>
                    <a:pt x="685" y="504291"/>
                  </a:lnTo>
                </a:path>
                <a:path w="260985" h="775334">
                  <a:moveTo>
                    <a:pt x="685" y="504291"/>
                  </a:moveTo>
                  <a:lnTo>
                    <a:pt x="342" y="504291"/>
                  </a:lnTo>
                </a:path>
                <a:path w="260985" h="775334">
                  <a:moveTo>
                    <a:pt x="342" y="504291"/>
                  </a:moveTo>
                  <a:lnTo>
                    <a:pt x="0" y="504634"/>
                  </a:lnTo>
                </a:path>
                <a:path w="260985" h="775334">
                  <a:moveTo>
                    <a:pt x="0" y="504634"/>
                  </a:moveTo>
                  <a:lnTo>
                    <a:pt x="0" y="505028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08533" y="751353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08533" y="751353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5869584" y="733915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5869584" y="733915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869584" y="750380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5869584" y="750380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869584" y="769589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5869584" y="769589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833473" y="7522769"/>
              <a:ext cx="734695" cy="605790"/>
            </a:xfrm>
            <a:custGeom>
              <a:avLst/>
              <a:gdLst/>
              <a:ahLst/>
              <a:cxnLst/>
              <a:rect l="l" t="t" r="r" b="b"/>
              <a:pathLst>
                <a:path w="734694" h="605790">
                  <a:moveTo>
                    <a:pt x="12" y="291084"/>
                  </a:moveTo>
                  <a:lnTo>
                    <a:pt x="12" y="313588"/>
                  </a:lnTo>
                </a:path>
                <a:path w="734694" h="605790">
                  <a:moveTo>
                    <a:pt x="642493" y="605497"/>
                  </a:moveTo>
                  <a:lnTo>
                    <a:pt x="683501" y="605497"/>
                  </a:lnTo>
                </a:path>
                <a:path w="734694" h="605790">
                  <a:moveTo>
                    <a:pt x="88468" y="273392"/>
                  </a:moveTo>
                  <a:lnTo>
                    <a:pt x="88468" y="284657"/>
                  </a:lnTo>
                </a:path>
                <a:path w="734694" h="605790">
                  <a:moveTo>
                    <a:pt x="88468" y="320027"/>
                  </a:moveTo>
                  <a:lnTo>
                    <a:pt x="88468" y="331292"/>
                  </a:lnTo>
                </a:path>
                <a:path w="734694" h="605790">
                  <a:moveTo>
                    <a:pt x="6438" y="284657"/>
                  </a:moveTo>
                  <a:lnTo>
                    <a:pt x="0" y="291096"/>
                  </a:lnTo>
                </a:path>
                <a:path w="734694" h="605790">
                  <a:moveTo>
                    <a:pt x="189776" y="102920"/>
                  </a:moveTo>
                  <a:lnTo>
                    <a:pt x="192189" y="99707"/>
                  </a:lnTo>
                </a:path>
                <a:path w="734694" h="605790">
                  <a:moveTo>
                    <a:pt x="12" y="313601"/>
                  </a:moveTo>
                  <a:lnTo>
                    <a:pt x="6451" y="320040"/>
                  </a:lnTo>
                </a:path>
                <a:path w="734694" h="605790">
                  <a:moveTo>
                    <a:pt x="189776" y="502564"/>
                  </a:moveTo>
                  <a:lnTo>
                    <a:pt x="192189" y="504977"/>
                  </a:lnTo>
                </a:path>
                <a:path w="734694" h="605790">
                  <a:moveTo>
                    <a:pt x="126250" y="390791"/>
                  </a:moveTo>
                  <a:lnTo>
                    <a:pt x="126250" y="331292"/>
                  </a:lnTo>
                </a:path>
                <a:path w="734694" h="605790">
                  <a:moveTo>
                    <a:pt x="126250" y="273392"/>
                  </a:moveTo>
                  <a:lnTo>
                    <a:pt x="126250" y="213893"/>
                  </a:lnTo>
                </a:path>
                <a:path w="734694" h="605790">
                  <a:moveTo>
                    <a:pt x="132689" y="340131"/>
                  </a:moveTo>
                  <a:lnTo>
                    <a:pt x="132689" y="264553"/>
                  </a:lnTo>
                </a:path>
                <a:path w="734694" h="605790">
                  <a:moveTo>
                    <a:pt x="567715" y="504977"/>
                  </a:moveTo>
                  <a:lnTo>
                    <a:pt x="568515" y="504977"/>
                  </a:lnTo>
                </a:path>
                <a:path w="734694" h="605790">
                  <a:moveTo>
                    <a:pt x="568515" y="504977"/>
                  </a:moveTo>
                  <a:lnTo>
                    <a:pt x="570128" y="504177"/>
                  </a:lnTo>
                  <a:lnTo>
                    <a:pt x="576554" y="504177"/>
                  </a:lnTo>
                  <a:lnTo>
                    <a:pt x="578167" y="503364"/>
                  </a:lnTo>
                  <a:lnTo>
                    <a:pt x="582993" y="503364"/>
                  </a:lnTo>
                  <a:lnTo>
                    <a:pt x="585406" y="502564"/>
                  </a:lnTo>
                  <a:lnTo>
                    <a:pt x="611936" y="502564"/>
                  </a:lnTo>
                  <a:lnTo>
                    <a:pt x="614349" y="503364"/>
                  </a:lnTo>
                  <a:lnTo>
                    <a:pt x="619175" y="503364"/>
                  </a:lnTo>
                  <a:lnTo>
                    <a:pt x="621588" y="504177"/>
                  </a:lnTo>
                  <a:lnTo>
                    <a:pt x="628015" y="504177"/>
                  </a:lnTo>
                </a:path>
                <a:path w="734694" h="605790">
                  <a:moveTo>
                    <a:pt x="642493" y="550811"/>
                  </a:moveTo>
                  <a:lnTo>
                    <a:pt x="683501" y="550811"/>
                  </a:lnTo>
                </a:path>
                <a:path w="734694" h="605790">
                  <a:moveTo>
                    <a:pt x="151980" y="504977"/>
                  </a:moveTo>
                  <a:lnTo>
                    <a:pt x="151980" y="99707"/>
                  </a:lnTo>
                </a:path>
                <a:path w="734694" h="605790">
                  <a:moveTo>
                    <a:pt x="156806" y="480847"/>
                  </a:moveTo>
                  <a:lnTo>
                    <a:pt x="156806" y="471208"/>
                  </a:lnTo>
                </a:path>
                <a:path w="734694" h="605790">
                  <a:moveTo>
                    <a:pt x="176911" y="498551"/>
                  </a:moveTo>
                  <a:lnTo>
                    <a:pt x="176911" y="471208"/>
                  </a:lnTo>
                </a:path>
                <a:path w="734694" h="605790">
                  <a:moveTo>
                    <a:pt x="639279" y="504977"/>
                  </a:moveTo>
                  <a:lnTo>
                    <a:pt x="630440" y="504977"/>
                  </a:lnTo>
                </a:path>
                <a:path w="734694" h="605790">
                  <a:moveTo>
                    <a:pt x="567715" y="504977"/>
                  </a:moveTo>
                  <a:lnTo>
                    <a:pt x="234010" y="504977"/>
                  </a:lnTo>
                </a:path>
                <a:path w="734694" h="605790">
                  <a:moveTo>
                    <a:pt x="209080" y="504977"/>
                  </a:moveTo>
                  <a:lnTo>
                    <a:pt x="192189" y="504977"/>
                  </a:lnTo>
                </a:path>
                <a:path w="734694" h="605790">
                  <a:moveTo>
                    <a:pt x="189776" y="504977"/>
                  </a:moveTo>
                  <a:lnTo>
                    <a:pt x="151980" y="504977"/>
                  </a:lnTo>
                </a:path>
                <a:path w="734694" h="605790">
                  <a:moveTo>
                    <a:pt x="234010" y="504177"/>
                  </a:moveTo>
                  <a:lnTo>
                    <a:pt x="209080" y="504177"/>
                  </a:lnTo>
                </a:path>
                <a:path w="734694" h="605790">
                  <a:moveTo>
                    <a:pt x="209080" y="498551"/>
                  </a:moveTo>
                  <a:lnTo>
                    <a:pt x="234010" y="498551"/>
                  </a:lnTo>
                </a:path>
                <a:path w="734694" h="605790">
                  <a:moveTo>
                    <a:pt x="176911" y="498551"/>
                  </a:moveTo>
                  <a:lnTo>
                    <a:pt x="151980" y="498551"/>
                  </a:lnTo>
                </a:path>
                <a:path w="734694" h="605790">
                  <a:moveTo>
                    <a:pt x="189776" y="504977"/>
                  </a:moveTo>
                  <a:lnTo>
                    <a:pt x="189776" y="100507"/>
                  </a:lnTo>
                </a:path>
                <a:path w="734694" h="605790">
                  <a:moveTo>
                    <a:pt x="209080" y="504977"/>
                  </a:moveTo>
                  <a:lnTo>
                    <a:pt x="209080" y="426974"/>
                  </a:lnTo>
                </a:path>
                <a:path w="734694" h="605790">
                  <a:moveTo>
                    <a:pt x="209080" y="100507"/>
                  </a:moveTo>
                  <a:lnTo>
                    <a:pt x="209080" y="99707"/>
                  </a:lnTo>
                </a:path>
                <a:path w="734694" h="605790">
                  <a:moveTo>
                    <a:pt x="192189" y="504977"/>
                  </a:moveTo>
                  <a:lnTo>
                    <a:pt x="192189" y="99707"/>
                  </a:lnTo>
                </a:path>
                <a:path w="734694" h="605790">
                  <a:moveTo>
                    <a:pt x="176911" y="480847"/>
                  </a:moveTo>
                  <a:lnTo>
                    <a:pt x="156806" y="480847"/>
                  </a:lnTo>
                </a:path>
                <a:path w="734694" h="605790">
                  <a:moveTo>
                    <a:pt x="176911" y="471208"/>
                  </a:moveTo>
                  <a:lnTo>
                    <a:pt x="151980" y="471208"/>
                  </a:lnTo>
                </a:path>
                <a:path w="734694" h="605790">
                  <a:moveTo>
                    <a:pt x="628027" y="504177"/>
                  </a:moveTo>
                  <a:lnTo>
                    <a:pt x="629640" y="504977"/>
                  </a:lnTo>
                </a:path>
                <a:path w="734694" h="605790">
                  <a:moveTo>
                    <a:pt x="629627" y="504977"/>
                  </a:moveTo>
                  <a:lnTo>
                    <a:pt x="630428" y="504977"/>
                  </a:lnTo>
                </a:path>
                <a:path w="734694" h="605790">
                  <a:moveTo>
                    <a:pt x="234010" y="504977"/>
                  </a:moveTo>
                  <a:lnTo>
                    <a:pt x="234010" y="426974"/>
                  </a:lnTo>
                </a:path>
                <a:path w="734694" h="605790">
                  <a:moveTo>
                    <a:pt x="234010" y="100507"/>
                  </a:moveTo>
                  <a:lnTo>
                    <a:pt x="234010" y="99707"/>
                  </a:lnTo>
                </a:path>
                <a:path w="734694" h="605790">
                  <a:moveTo>
                    <a:pt x="234010" y="426974"/>
                  </a:moveTo>
                  <a:lnTo>
                    <a:pt x="209080" y="426974"/>
                  </a:lnTo>
                </a:path>
                <a:path w="734694" h="605790">
                  <a:moveTo>
                    <a:pt x="683513" y="414909"/>
                  </a:moveTo>
                  <a:lnTo>
                    <a:pt x="734161" y="414909"/>
                  </a:lnTo>
                </a:path>
                <a:path w="734694" h="605790">
                  <a:moveTo>
                    <a:pt x="151980" y="390791"/>
                  </a:moveTo>
                  <a:lnTo>
                    <a:pt x="126250" y="390791"/>
                  </a:lnTo>
                </a:path>
                <a:path w="734694" h="605790">
                  <a:moveTo>
                    <a:pt x="683513" y="364261"/>
                  </a:moveTo>
                  <a:lnTo>
                    <a:pt x="734161" y="364261"/>
                  </a:lnTo>
                </a:path>
                <a:path w="734694" h="605790">
                  <a:moveTo>
                    <a:pt x="151980" y="340131"/>
                  </a:moveTo>
                  <a:lnTo>
                    <a:pt x="132676" y="340131"/>
                  </a:lnTo>
                </a:path>
                <a:path w="734694" h="605790">
                  <a:moveTo>
                    <a:pt x="88468" y="331292"/>
                  </a:moveTo>
                  <a:lnTo>
                    <a:pt x="132689" y="331292"/>
                  </a:lnTo>
                </a:path>
                <a:path w="734694" h="605790">
                  <a:moveTo>
                    <a:pt x="639279" y="2413"/>
                  </a:moveTo>
                  <a:lnTo>
                    <a:pt x="642493" y="0"/>
                  </a:lnTo>
                </a:path>
                <a:path w="734694" h="605790">
                  <a:moveTo>
                    <a:pt x="6438" y="320027"/>
                  </a:moveTo>
                  <a:lnTo>
                    <a:pt x="88455" y="320027"/>
                  </a:lnTo>
                </a:path>
                <a:path w="734694" h="605790">
                  <a:moveTo>
                    <a:pt x="639279" y="602272"/>
                  </a:moveTo>
                  <a:lnTo>
                    <a:pt x="642493" y="605485"/>
                  </a:lnTo>
                </a:path>
                <a:path w="734694" h="605790">
                  <a:moveTo>
                    <a:pt x="88468" y="284657"/>
                  </a:moveTo>
                  <a:lnTo>
                    <a:pt x="6451" y="284657"/>
                  </a:lnTo>
                </a:path>
                <a:path w="734694" h="605790">
                  <a:moveTo>
                    <a:pt x="132689" y="273392"/>
                  </a:moveTo>
                  <a:lnTo>
                    <a:pt x="88468" y="273392"/>
                  </a:lnTo>
                </a:path>
                <a:path w="734694" h="605790">
                  <a:moveTo>
                    <a:pt x="639279" y="548398"/>
                  </a:moveTo>
                  <a:lnTo>
                    <a:pt x="642493" y="550811"/>
                  </a:lnTo>
                </a:path>
                <a:path w="734694" h="605790">
                  <a:moveTo>
                    <a:pt x="151980" y="264553"/>
                  </a:moveTo>
                  <a:lnTo>
                    <a:pt x="132676" y="264553"/>
                  </a:lnTo>
                </a:path>
                <a:path w="734694" h="605790">
                  <a:moveTo>
                    <a:pt x="642493" y="248462"/>
                  </a:moveTo>
                  <a:lnTo>
                    <a:pt x="683501" y="248462"/>
                  </a:lnTo>
                </a:path>
                <a:path w="734694" h="605790">
                  <a:moveTo>
                    <a:pt x="683513" y="240423"/>
                  </a:moveTo>
                  <a:lnTo>
                    <a:pt x="734161" y="240423"/>
                  </a:lnTo>
                </a:path>
                <a:path w="734694" h="605790">
                  <a:moveTo>
                    <a:pt x="640892" y="249275"/>
                  </a:moveTo>
                  <a:lnTo>
                    <a:pt x="639292" y="250075"/>
                  </a:lnTo>
                </a:path>
                <a:path w="734694" h="605790">
                  <a:moveTo>
                    <a:pt x="642493" y="248462"/>
                  </a:moveTo>
                  <a:lnTo>
                    <a:pt x="640880" y="249262"/>
                  </a:lnTo>
                </a:path>
                <a:path w="734694" h="605790">
                  <a:moveTo>
                    <a:pt x="151980" y="213893"/>
                  </a:moveTo>
                  <a:lnTo>
                    <a:pt x="126250" y="213893"/>
                  </a:lnTo>
                </a:path>
                <a:path w="734694" h="605790">
                  <a:moveTo>
                    <a:pt x="683513" y="189763"/>
                  </a:moveTo>
                  <a:lnTo>
                    <a:pt x="734161" y="189763"/>
                  </a:lnTo>
                </a:path>
                <a:path w="734694" h="605790">
                  <a:moveTo>
                    <a:pt x="630440" y="99707"/>
                  </a:moveTo>
                  <a:lnTo>
                    <a:pt x="629640" y="100507"/>
                  </a:lnTo>
                </a:path>
                <a:path w="734694" h="605790">
                  <a:moveTo>
                    <a:pt x="629627" y="100507"/>
                  </a:moveTo>
                  <a:lnTo>
                    <a:pt x="624801" y="100507"/>
                  </a:lnTo>
                  <a:lnTo>
                    <a:pt x="623188" y="101307"/>
                  </a:lnTo>
                  <a:lnTo>
                    <a:pt x="614349" y="101307"/>
                  </a:lnTo>
                  <a:lnTo>
                    <a:pt x="611936" y="102120"/>
                  </a:lnTo>
                  <a:lnTo>
                    <a:pt x="604697" y="102120"/>
                  </a:lnTo>
                  <a:lnTo>
                    <a:pt x="601484" y="102920"/>
                  </a:lnTo>
                  <a:lnTo>
                    <a:pt x="596658" y="102920"/>
                  </a:lnTo>
                  <a:lnTo>
                    <a:pt x="593445" y="102120"/>
                  </a:lnTo>
                  <a:lnTo>
                    <a:pt x="585406" y="102120"/>
                  </a:lnTo>
                  <a:lnTo>
                    <a:pt x="582993" y="101307"/>
                  </a:lnTo>
                  <a:lnTo>
                    <a:pt x="574954" y="101307"/>
                  </a:lnTo>
                  <a:lnTo>
                    <a:pt x="573341" y="100507"/>
                  </a:lnTo>
                  <a:lnTo>
                    <a:pt x="570128" y="100507"/>
                  </a:lnTo>
                </a:path>
                <a:path w="734694" h="605790">
                  <a:moveTo>
                    <a:pt x="234010" y="100507"/>
                  </a:moveTo>
                  <a:lnTo>
                    <a:pt x="209080" y="100507"/>
                  </a:lnTo>
                </a:path>
                <a:path w="734694" h="605790">
                  <a:moveTo>
                    <a:pt x="639279" y="99707"/>
                  </a:moveTo>
                  <a:lnTo>
                    <a:pt x="630440" y="99707"/>
                  </a:lnTo>
                </a:path>
                <a:path w="734694" h="605790">
                  <a:moveTo>
                    <a:pt x="567715" y="99707"/>
                  </a:moveTo>
                  <a:lnTo>
                    <a:pt x="234010" y="99707"/>
                  </a:lnTo>
                </a:path>
                <a:path w="734694" h="605790">
                  <a:moveTo>
                    <a:pt x="209080" y="99707"/>
                  </a:moveTo>
                  <a:lnTo>
                    <a:pt x="192189" y="99707"/>
                  </a:lnTo>
                </a:path>
                <a:path w="734694" h="605790">
                  <a:moveTo>
                    <a:pt x="189776" y="99707"/>
                  </a:moveTo>
                  <a:lnTo>
                    <a:pt x="151980" y="99707"/>
                  </a:lnTo>
                </a:path>
                <a:path w="734694" h="605790">
                  <a:moveTo>
                    <a:pt x="570128" y="100507"/>
                  </a:moveTo>
                  <a:lnTo>
                    <a:pt x="568515" y="100507"/>
                  </a:lnTo>
                </a:path>
                <a:path w="734694" h="605790">
                  <a:moveTo>
                    <a:pt x="568515" y="100507"/>
                  </a:moveTo>
                  <a:lnTo>
                    <a:pt x="567715" y="99707"/>
                  </a:lnTo>
                </a:path>
                <a:path w="734694" h="605790">
                  <a:moveTo>
                    <a:pt x="639279" y="602272"/>
                  </a:moveTo>
                  <a:lnTo>
                    <a:pt x="639279" y="2400"/>
                  </a:lnTo>
                </a:path>
                <a:path w="734694" h="605790">
                  <a:moveTo>
                    <a:pt x="642493" y="0"/>
                  </a:moveTo>
                  <a:lnTo>
                    <a:pt x="642493" y="248475"/>
                  </a:lnTo>
                </a:path>
                <a:path w="734694" h="605790">
                  <a:moveTo>
                    <a:pt x="642493" y="550811"/>
                  </a:moveTo>
                  <a:lnTo>
                    <a:pt x="642493" y="605485"/>
                  </a:lnTo>
                </a:path>
                <a:path w="734694" h="605790">
                  <a:moveTo>
                    <a:pt x="683513" y="0"/>
                  </a:moveTo>
                  <a:lnTo>
                    <a:pt x="683513" y="605497"/>
                  </a:lnTo>
                </a:path>
                <a:path w="734694" h="605790">
                  <a:moveTo>
                    <a:pt x="642493" y="0"/>
                  </a:moveTo>
                  <a:lnTo>
                    <a:pt x="683501" y="0"/>
                  </a:lnTo>
                </a:path>
                <a:path w="734694" h="605790">
                  <a:moveTo>
                    <a:pt x="734161" y="189763"/>
                  </a:moveTo>
                  <a:lnTo>
                    <a:pt x="734161" y="240423"/>
                  </a:lnTo>
                </a:path>
                <a:path w="734694" h="605790">
                  <a:moveTo>
                    <a:pt x="734161" y="364261"/>
                  </a:moveTo>
                  <a:lnTo>
                    <a:pt x="734161" y="414921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853590" y="781706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09">
                  <a:moveTo>
                    <a:pt x="16078" y="8039"/>
                  </a:moveTo>
                  <a:lnTo>
                    <a:pt x="16078" y="12065"/>
                  </a:lnTo>
                  <a:lnTo>
                    <a:pt x="12052" y="16078"/>
                  </a:lnTo>
                  <a:lnTo>
                    <a:pt x="8039" y="16078"/>
                  </a:lnTo>
                  <a:lnTo>
                    <a:pt x="3213" y="16078"/>
                  </a:lnTo>
                  <a:lnTo>
                    <a:pt x="0" y="12065"/>
                  </a:lnTo>
                  <a:lnTo>
                    <a:pt x="0" y="8039"/>
                  </a:lnTo>
                  <a:lnTo>
                    <a:pt x="0" y="3213"/>
                  </a:lnTo>
                  <a:lnTo>
                    <a:pt x="3213" y="0"/>
                  </a:lnTo>
                  <a:lnTo>
                    <a:pt x="8039" y="0"/>
                  </a:lnTo>
                  <a:lnTo>
                    <a:pt x="12052" y="0"/>
                  </a:lnTo>
                  <a:lnTo>
                    <a:pt x="16078" y="3213"/>
                  </a:lnTo>
                  <a:lnTo>
                    <a:pt x="16078" y="8039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46193" y="7547775"/>
              <a:ext cx="155575" cy="25400"/>
            </a:xfrm>
            <a:custGeom>
              <a:avLst/>
              <a:gdLst/>
              <a:ahLst/>
              <a:cxnLst/>
              <a:rect l="l" t="t" r="r" b="b"/>
              <a:pathLst>
                <a:path w="155575" h="25400">
                  <a:moveTo>
                    <a:pt x="0" y="12700"/>
                  </a:moveTo>
                  <a:lnTo>
                    <a:pt x="129578" y="12700"/>
                  </a:lnTo>
                </a:path>
                <a:path w="155575" h="25400">
                  <a:moveTo>
                    <a:pt x="142290" y="0"/>
                  </a:moveTo>
                  <a:lnTo>
                    <a:pt x="135280" y="0"/>
                  </a:lnTo>
                  <a:lnTo>
                    <a:pt x="129590" y="5689"/>
                  </a:lnTo>
                  <a:lnTo>
                    <a:pt x="129590" y="12700"/>
                  </a:lnTo>
                  <a:lnTo>
                    <a:pt x="129590" y="19710"/>
                  </a:lnTo>
                  <a:lnTo>
                    <a:pt x="135280" y="25400"/>
                  </a:lnTo>
                  <a:lnTo>
                    <a:pt x="142290" y="25400"/>
                  </a:lnTo>
                  <a:lnTo>
                    <a:pt x="149301" y="25400"/>
                  </a:lnTo>
                  <a:lnTo>
                    <a:pt x="154990" y="19710"/>
                  </a:lnTo>
                  <a:lnTo>
                    <a:pt x="154990" y="12700"/>
                  </a:lnTo>
                  <a:lnTo>
                    <a:pt x="154990" y="5689"/>
                  </a:lnTo>
                  <a:lnTo>
                    <a:pt x="149301" y="0"/>
                  </a:lnTo>
                  <a:lnTo>
                    <a:pt x="142290" y="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08533" y="778901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708533" y="778901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708533" y="796373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708533" y="796373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181758" y="6838442"/>
              <a:ext cx="194945" cy="507365"/>
            </a:xfrm>
            <a:custGeom>
              <a:avLst/>
              <a:gdLst/>
              <a:ahLst/>
              <a:cxnLst/>
              <a:rect l="l" t="t" r="r" b="b"/>
              <a:pathLst>
                <a:path w="194944" h="507365">
                  <a:moveTo>
                    <a:pt x="0" y="480250"/>
                  </a:moveTo>
                  <a:lnTo>
                    <a:pt x="4432" y="484682"/>
                  </a:lnTo>
                </a:path>
                <a:path w="194944" h="507365">
                  <a:moveTo>
                    <a:pt x="26619" y="484682"/>
                  </a:moveTo>
                  <a:lnTo>
                    <a:pt x="4432" y="484682"/>
                  </a:lnTo>
                </a:path>
                <a:path w="194944" h="507365">
                  <a:moveTo>
                    <a:pt x="192989" y="201307"/>
                  </a:moveTo>
                  <a:lnTo>
                    <a:pt x="193535" y="201307"/>
                  </a:lnTo>
                  <a:lnTo>
                    <a:pt x="193535" y="200748"/>
                  </a:lnTo>
                  <a:lnTo>
                    <a:pt x="194652" y="200748"/>
                  </a:lnTo>
                </a:path>
                <a:path w="194944" h="507365">
                  <a:moveTo>
                    <a:pt x="194652" y="506869"/>
                  </a:moveTo>
                  <a:lnTo>
                    <a:pt x="194652" y="288378"/>
                  </a:lnTo>
                </a:path>
                <a:path w="194944" h="507365">
                  <a:moveTo>
                    <a:pt x="194652" y="218503"/>
                  </a:moveTo>
                  <a:lnTo>
                    <a:pt x="194652" y="0"/>
                  </a:lnTo>
                </a:path>
                <a:path w="194944" h="507365">
                  <a:moveTo>
                    <a:pt x="192989" y="299466"/>
                  </a:moveTo>
                  <a:lnTo>
                    <a:pt x="192989" y="298919"/>
                  </a:lnTo>
                  <a:lnTo>
                    <a:pt x="193535" y="298919"/>
                  </a:lnTo>
                  <a:lnTo>
                    <a:pt x="193535" y="298361"/>
                  </a:lnTo>
                  <a:lnTo>
                    <a:pt x="194652" y="298361"/>
                  </a:lnTo>
                </a:path>
                <a:path w="194944" h="507365">
                  <a:moveTo>
                    <a:pt x="192989" y="306120"/>
                  </a:moveTo>
                  <a:lnTo>
                    <a:pt x="194652" y="306120"/>
                  </a:lnTo>
                </a:path>
                <a:path w="194944" h="507365">
                  <a:moveTo>
                    <a:pt x="192989" y="207403"/>
                  </a:moveTo>
                  <a:lnTo>
                    <a:pt x="192989" y="207962"/>
                  </a:lnTo>
                  <a:lnTo>
                    <a:pt x="193535" y="207962"/>
                  </a:lnTo>
                  <a:lnTo>
                    <a:pt x="193535" y="208521"/>
                  </a:lnTo>
                  <a:lnTo>
                    <a:pt x="194652" y="208521"/>
                  </a:lnTo>
                </a:path>
                <a:path w="194944" h="507365">
                  <a:moveTo>
                    <a:pt x="0" y="297802"/>
                  </a:moveTo>
                  <a:lnTo>
                    <a:pt x="4432" y="298907"/>
                  </a:lnTo>
                </a:path>
                <a:path w="194944" h="507365">
                  <a:moveTo>
                    <a:pt x="37706" y="298907"/>
                  </a:moveTo>
                  <a:lnTo>
                    <a:pt x="4432" y="298907"/>
                  </a:lnTo>
                </a:path>
                <a:path w="194944" h="507365">
                  <a:moveTo>
                    <a:pt x="37706" y="207962"/>
                  </a:moveTo>
                  <a:lnTo>
                    <a:pt x="4432" y="207962"/>
                  </a:lnTo>
                </a:path>
                <a:path w="194944" h="507365">
                  <a:moveTo>
                    <a:pt x="0" y="209067"/>
                  </a:moveTo>
                  <a:lnTo>
                    <a:pt x="4432" y="207962"/>
                  </a:lnTo>
                </a:path>
              </a:pathLst>
            </a:custGeom>
            <a:ln w="3175">
              <a:solidFill>
                <a:srgbClr val="B3B2B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2161794" y="6834009"/>
              <a:ext cx="429259" cy="752475"/>
            </a:xfrm>
            <a:custGeom>
              <a:avLst/>
              <a:gdLst/>
              <a:ahLst/>
              <a:cxnLst/>
              <a:rect l="l" t="t" r="r" b="b"/>
              <a:pathLst>
                <a:path w="429260" h="752475">
                  <a:moveTo>
                    <a:pt x="24396" y="22186"/>
                  </a:moveTo>
                  <a:lnTo>
                    <a:pt x="19964" y="26619"/>
                  </a:lnTo>
                </a:path>
                <a:path w="429260" h="752475">
                  <a:moveTo>
                    <a:pt x="33274" y="751992"/>
                  </a:moveTo>
                  <a:lnTo>
                    <a:pt x="24396" y="751992"/>
                  </a:lnTo>
                </a:path>
                <a:path w="429260" h="752475">
                  <a:moveTo>
                    <a:pt x="36601" y="708177"/>
                  </a:moveTo>
                  <a:lnTo>
                    <a:pt x="21069" y="708177"/>
                  </a:lnTo>
                </a:path>
                <a:path w="429260" h="752475">
                  <a:moveTo>
                    <a:pt x="2768" y="148628"/>
                  </a:moveTo>
                  <a:lnTo>
                    <a:pt x="0" y="151409"/>
                  </a:lnTo>
                </a:path>
                <a:path w="429260" h="752475">
                  <a:moveTo>
                    <a:pt x="0" y="364350"/>
                  </a:moveTo>
                  <a:lnTo>
                    <a:pt x="0" y="151409"/>
                  </a:lnTo>
                </a:path>
                <a:path w="429260" h="752475">
                  <a:moveTo>
                    <a:pt x="2768" y="367131"/>
                  </a:moveTo>
                  <a:lnTo>
                    <a:pt x="2768" y="148628"/>
                  </a:lnTo>
                </a:path>
                <a:path w="429260" h="752475">
                  <a:moveTo>
                    <a:pt x="284492" y="4445"/>
                  </a:moveTo>
                  <a:lnTo>
                    <a:pt x="282270" y="7213"/>
                  </a:lnTo>
                </a:path>
                <a:path w="429260" h="752475">
                  <a:moveTo>
                    <a:pt x="24396" y="489127"/>
                  </a:moveTo>
                  <a:lnTo>
                    <a:pt x="19964" y="484695"/>
                  </a:lnTo>
                </a:path>
                <a:path w="429260" h="752475">
                  <a:moveTo>
                    <a:pt x="19964" y="484695"/>
                  </a:moveTo>
                  <a:lnTo>
                    <a:pt x="19964" y="26619"/>
                  </a:lnTo>
                </a:path>
                <a:path w="429260" h="752475">
                  <a:moveTo>
                    <a:pt x="21069" y="485800"/>
                  </a:moveTo>
                  <a:lnTo>
                    <a:pt x="21069" y="708177"/>
                  </a:lnTo>
                </a:path>
                <a:path w="429260" h="752475">
                  <a:moveTo>
                    <a:pt x="22732" y="288378"/>
                  </a:moveTo>
                  <a:lnTo>
                    <a:pt x="22732" y="227380"/>
                  </a:lnTo>
                </a:path>
                <a:path w="429260" h="752475">
                  <a:moveTo>
                    <a:pt x="24396" y="708177"/>
                  </a:moveTo>
                  <a:lnTo>
                    <a:pt x="24396" y="751992"/>
                  </a:lnTo>
                </a:path>
                <a:path w="429260" h="752475">
                  <a:moveTo>
                    <a:pt x="24396" y="489127"/>
                  </a:moveTo>
                  <a:lnTo>
                    <a:pt x="24396" y="288378"/>
                  </a:lnTo>
                </a:path>
                <a:path w="429260" h="752475">
                  <a:moveTo>
                    <a:pt x="24396" y="227380"/>
                  </a:moveTo>
                  <a:lnTo>
                    <a:pt x="24396" y="22186"/>
                  </a:lnTo>
                </a:path>
                <a:path w="429260" h="752475">
                  <a:moveTo>
                    <a:pt x="33274" y="708177"/>
                  </a:moveTo>
                  <a:lnTo>
                    <a:pt x="33274" y="751992"/>
                  </a:lnTo>
                </a:path>
                <a:path w="429260" h="752475">
                  <a:moveTo>
                    <a:pt x="36601" y="489127"/>
                  </a:moveTo>
                  <a:lnTo>
                    <a:pt x="36601" y="708177"/>
                  </a:lnTo>
                </a:path>
                <a:path w="429260" h="752475">
                  <a:moveTo>
                    <a:pt x="311099" y="0"/>
                  </a:moveTo>
                  <a:lnTo>
                    <a:pt x="306666" y="4445"/>
                  </a:lnTo>
                </a:path>
                <a:path w="429260" h="752475">
                  <a:moveTo>
                    <a:pt x="19964" y="297256"/>
                  </a:moveTo>
                  <a:lnTo>
                    <a:pt x="24396" y="292811"/>
                  </a:lnTo>
                </a:path>
                <a:path w="429260" h="752475">
                  <a:moveTo>
                    <a:pt x="46583" y="493560"/>
                  </a:moveTo>
                  <a:lnTo>
                    <a:pt x="46583" y="489127"/>
                  </a:lnTo>
                </a:path>
                <a:path w="429260" h="752475">
                  <a:moveTo>
                    <a:pt x="57670" y="303352"/>
                  </a:moveTo>
                  <a:lnTo>
                    <a:pt x="57670" y="212407"/>
                  </a:lnTo>
                </a:path>
                <a:path w="429260" h="752475">
                  <a:moveTo>
                    <a:pt x="2768" y="367131"/>
                  </a:moveTo>
                  <a:lnTo>
                    <a:pt x="0" y="364350"/>
                  </a:lnTo>
                </a:path>
                <a:path w="429260" h="752475">
                  <a:moveTo>
                    <a:pt x="363791" y="515747"/>
                  </a:moveTo>
                  <a:lnTo>
                    <a:pt x="311099" y="515747"/>
                  </a:lnTo>
                </a:path>
                <a:path w="429260" h="752475">
                  <a:moveTo>
                    <a:pt x="306666" y="511314"/>
                  </a:moveTo>
                  <a:lnTo>
                    <a:pt x="284492" y="511314"/>
                  </a:lnTo>
                </a:path>
                <a:path w="429260" h="752475">
                  <a:moveTo>
                    <a:pt x="282270" y="511314"/>
                  </a:moveTo>
                  <a:lnTo>
                    <a:pt x="214617" y="511314"/>
                  </a:lnTo>
                </a:path>
                <a:path w="429260" h="752475">
                  <a:moveTo>
                    <a:pt x="212940" y="493572"/>
                  </a:moveTo>
                  <a:lnTo>
                    <a:pt x="46583" y="493560"/>
                  </a:lnTo>
                </a:path>
                <a:path w="429260" h="752475">
                  <a:moveTo>
                    <a:pt x="46583" y="489127"/>
                  </a:moveTo>
                  <a:lnTo>
                    <a:pt x="24396" y="489127"/>
                  </a:lnTo>
                </a:path>
                <a:path w="429260" h="752475">
                  <a:moveTo>
                    <a:pt x="282270" y="472490"/>
                  </a:moveTo>
                  <a:lnTo>
                    <a:pt x="258978" y="472490"/>
                  </a:lnTo>
                </a:path>
                <a:path w="429260" h="752475">
                  <a:moveTo>
                    <a:pt x="282270" y="212407"/>
                  </a:moveTo>
                  <a:lnTo>
                    <a:pt x="284492" y="209626"/>
                  </a:lnTo>
                </a:path>
                <a:path w="429260" h="752475">
                  <a:moveTo>
                    <a:pt x="282270" y="445871"/>
                  </a:moveTo>
                  <a:lnTo>
                    <a:pt x="258978" y="445871"/>
                  </a:lnTo>
                </a:path>
                <a:path w="429260" h="752475">
                  <a:moveTo>
                    <a:pt x="284492" y="511314"/>
                  </a:moveTo>
                  <a:lnTo>
                    <a:pt x="282270" y="508533"/>
                  </a:lnTo>
                </a:path>
                <a:path w="429260" h="752475">
                  <a:moveTo>
                    <a:pt x="311099" y="515747"/>
                  </a:moveTo>
                  <a:lnTo>
                    <a:pt x="306666" y="511314"/>
                  </a:lnTo>
                </a:path>
                <a:path w="429260" h="752475">
                  <a:moveTo>
                    <a:pt x="19964" y="218503"/>
                  </a:moveTo>
                  <a:lnTo>
                    <a:pt x="24396" y="222935"/>
                  </a:lnTo>
                </a:path>
                <a:path w="429260" h="752475">
                  <a:moveTo>
                    <a:pt x="212940" y="509092"/>
                  </a:moveTo>
                  <a:lnTo>
                    <a:pt x="212940" y="6108"/>
                  </a:lnTo>
                </a:path>
                <a:path w="429260" h="752475">
                  <a:moveTo>
                    <a:pt x="212940" y="295579"/>
                  </a:moveTo>
                  <a:lnTo>
                    <a:pt x="212940" y="295033"/>
                  </a:lnTo>
                  <a:lnTo>
                    <a:pt x="213499" y="294474"/>
                  </a:lnTo>
                  <a:lnTo>
                    <a:pt x="213499" y="293928"/>
                  </a:lnTo>
                  <a:lnTo>
                    <a:pt x="214058" y="293928"/>
                  </a:lnTo>
                  <a:lnTo>
                    <a:pt x="214058" y="293370"/>
                  </a:lnTo>
                  <a:lnTo>
                    <a:pt x="214617" y="292811"/>
                  </a:lnTo>
                </a:path>
                <a:path w="429260" h="752475">
                  <a:moveTo>
                    <a:pt x="282270" y="392074"/>
                  </a:moveTo>
                  <a:lnTo>
                    <a:pt x="258978" y="392074"/>
                  </a:lnTo>
                </a:path>
                <a:path w="429260" h="752475">
                  <a:moveTo>
                    <a:pt x="19964" y="367131"/>
                  </a:moveTo>
                  <a:lnTo>
                    <a:pt x="2768" y="367131"/>
                  </a:lnTo>
                </a:path>
                <a:path w="429260" h="752475">
                  <a:moveTo>
                    <a:pt x="258978" y="472490"/>
                  </a:moveTo>
                  <a:lnTo>
                    <a:pt x="258978" y="392074"/>
                  </a:lnTo>
                </a:path>
                <a:path w="429260" h="752475">
                  <a:moveTo>
                    <a:pt x="258978" y="123672"/>
                  </a:moveTo>
                  <a:lnTo>
                    <a:pt x="258978" y="43268"/>
                  </a:lnTo>
                </a:path>
                <a:path w="429260" h="752475">
                  <a:moveTo>
                    <a:pt x="367664" y="335521"/>
                  </a:moveTo>
                  <a:lnTo>
                    <a:pt x="428663" y="335521"/>
                  </a:lnTo>
                </a:path>
                <a:path w="429260" h="752475">
                  <a:moveTo>
                    <a:pt x="282270" y="511314"/>
                  </a:moveTo>
                  <a:lnTo>
                    <a:pt x="282270" y="302793"/>
                  </a:lnTo>
                </a:path>
                <a:path w="429260" h="752475">
                  <a:moveTo>
                    <a:pt x="282270" y="292811"/>
                  </a:moveTo>
                  <a:lnTo>
                    <a:pt x="282270" y="222935"/>
                  </a:lnTo>
                </a:path>
                <a:path w="429260" h="752475">
                  <a:moveTo>
                    <a:pt x="282270" y="212953"/>
                  </a:moveTo>
                  <a:lnTo>
                    <a:pt x="282270" y="4445"/>
                  </a:lnTo>
                </a:path>
                <a:path w="429260" h="752475">
                  <a:moveTo>
                    <a:pt x="284492" y="511314"/>
                  </a:moveTo>
                  <a:lnTo>
                    <a:pt x="284492" y="306120"/>
                  </a:lnTo>
                </a:path>
                <a:path w="429260" h="752475">
                  <a:moveTo>
                    <a:pt x="284492" y="209626"/>
                  </a:moveTo>
                  <a:lnTo>
                    <a:pt x="284492" y="4445"/>
                  </a:lnTo>
                </a:path>
                <a:path w="429260" h="752475">
                  <a:moveTo>
                    <a:pt x="306666" y="306120"/>
                  </a:moveTo>
                  <a:lnTo>
                    <a:pt x="284492" y="306120"/>
                  </a:lnTo>
                </a:path>
                <a:path w="429260" h="752475">
                  <a:moveTo>
                    <a:pt x="367664" y="300583"/>
                  </a:moveTo>
                  <a:lnTo>
                    <a:pt x="428663" y="300583"/>
                  </a:lnTo>
                </a:path>
                <a:path w="429260" h="752475">
                  <a:moveTo>
                    <a:pt x="282270" y="292811"/>
                  </a:moveTo>
                  <a:lnTo>
                    <a:pt x="214617" y="292811"/>
                  </a:lnTo>
                </a:path>
                <a:path w="429260" h="752475">
                  <a:moveTo>
                    <a:pt x="24396" y="292811"/>
                  </a:moveTo>
                  <a:lnTo>
                    <a:pt x="57670" y="292811"/>
                  </a:lnTo>
                </a:path>
                <a:path w="429260" h="752475">
                  <a:moveTo>
                    <a:pt x="57670" y="288378"/>
                  </a:moveTo>
                  <a:lnTo>
                    <a:pt x="22732" y="288378"/>
                  </a:lnTo>
                </a:path>
                <a:path w="429260" h="752475">
                  <a:moveTo>
                    <a:pt x="306666" y="511314"/>
                  </a:moveTo>
                  <a:lnTo>
                    <a:pt x="306666" y="4445"/>
                  </a:lnTo>
                </a:path>
                <a:path w="429260" h="752475">
                  <a:moveTo>
                    <a:pt x="311099" y="515747"/>
                  </a:moveTo>
                  <a:lnTo>
                    <a:pt x="311099" y="0"/>
                  </a:lnTo>
                </a:path>
                <a:path w="429260" h="752475">
                  <a:moveTo>
                    <a:pt x="306666" y="273964"/>
                  </a:moveTo>
                  <a:lnTo>
                    <a:pt x="282270" y="273964"/>
                  </a:lnTo>
                </a:path>
                <a:path w="429260" h="752475">
                  <a:moveTo>
                    <a:pt x="282270" y="303911"/>
                  </a:moveTo>
                  <a:lnTo>
                    <a:pt x="284492" y="306120"/>
                  </a:lnTo>
                </a:path>
                <a:path w="429260" h="752475">
                  <a:moveTo>
                    <a:pt x="306666" y="241795"/>
                  </a:moveTo>
                  <a:lnTo>
                    <a:pt x="282270" y="241795"/>
                  </a:lnTo>
                </a:path>
                <a:path w="429260" h="752475">
                  <a:moveTo>
                    <a:pt x="363791" y="515747"/>
                  </a:moveTo>
                  <a:lnTo>
                    <a:pt x="363791" y="0"/>
                  </a:lnTo>
                </a:path>
                <a:path w="429260" h="752475">
                  <a:moveTo>
                    <a:pt x="367664" y="511314"/>
                  </a:moveTo>
                  <a:lnTo>
                    <a:pt x="367664" y="4445"/>
                  </a:lnTo>
                </a:path>
                <a:path w="429260" h="752475">
                  <a:moveTo>
                    <a:pt x="57670" y="227380"/>
                  </a:moveTo>
                  <a:lnTo>
                    <a:pt x="22732" y="227380"/>
                  </a:lnTo>
                </a:path>
                <a:path w="429260" h="752475">
                  <a:moveTo>
                    <a:pt x="57670" y="222935"/>
                  </a:moveTo>
                  <a:lnTo>
                    <a:pt x="24396" y="222935"/>
                  </a:lnTo>
                </a:path>
                <a:path w="429260" h="752475">
                  <a:moveTo>
                    <a:pt x="282270" y="222935"/>
                  </a:moveTo>
                  <a:lnTo>
                    <a:pt x="214617" y="222935"/>
                  </a:lnTo>
                </a:path>
                <a:path w="429260" h="752475">
                  <a:moveTo>
                    <a:pt x="367664" y="215176"/>
                  </a:moveTo>
                  <a:lnTo>
                    <a:pt x="428663" y="215176"/>
                  </a:lnTo>
                </a:path>
                <a:path w="429260" h="752475">
                  <a:moveTo>
                    <a:pt x="306666" y="209626"/>
                  </a:moveTo>
                  <a:lnTo>
                    <a:pt x="284492" y="209626"/>
                  </a:lnTo>
                </a:path>
                <a:path w="429260" h="752475">
                  <a:moveTo>
                    <a:pt x="214617" y="222935"/>
                  </a:moveTo>
                  <a:lnTo>
                    <a:pt x="214617" y="222389"/>
                  </a:lnTo>
                  <a:lnTo>
                    <a:pt x="214058" y="222389"/>
                  </a:lnTo>
                  <a:lnTo>
                    <a:pt x="213499" y="221830"/>
                  </a:lnTo>
                  <a:lnTo>
                    <a:pt x="213499" y="221272"/>
                  </a:lnTo>
                  <a:lnTo>
                    <a:pt x="212940" y="220725"/>
                  </a:lnTo>
                  <a:lnTo>
                    <a:pt x="212940" y="220167"/>
                  </a:lnTo>
                </a:path>
                <a:path w="429260" h="752475">
                  <a:moveTo>
                    <a:pt x="367664" y="511314"/>
                  </a:moveTo>
                  <a:lnTo>
                    <a:pt x="363791" y="515747"/>
                  </a:lnTo>
                </a:path>
                <a:path w="429260" h="752475">
                  <a:moveTo>
                    <a:pt x="367664" y="180238"/>
                  </a:moveTo>
                  <a:lnTo>
                    <a:pt x="428663" y="180238"/>
                  </a:lnTo>
                </a:path>
                <a:path w="429260" h="752475">
                  <a:moveTo>
                    <a:pt x="428663" y="180238"/>
                  </a:moveTo>
                  <a:lnTo>
                    <a:pt x="428663" y="215176"/>
                  </a:lnTo>
                </a:path>
                <a:path w="429260" h="752475">
                  <a:moveTo>
                    <a:pt x="428663" y="300583"/>
                  </a:moveTo>
                  <a:lnTo>
                    <a:pt x="428663" y="335521"/>
                  </a:lnTo>
                </a:path>
                <a:path w="429260" h="752475">
                  <a:moveTo>
                    <a:pt x="19964" y="148628"/>
                  </a:moveTo>
                  <a:lnTo>
                    <a:pt x="2768" y="148628"/>
                  </a:lnTo>
                </a:path>
                <a:path w="429260" h="752475">
                  <a:moveTo>
                    <a:pt x="282270" y="123672"/>
                  </a:moveTo>
                  <a:lnTo>
                    <a:pt x="258978" y="123672"/>
                  </a:lnTo>
                </a:path>
                <a:path w="429260" h="752475">
                  <a:moveTo>
                    <a:pt x="282270" y="69329"/>
                  </a:moveTo>
                  <a:lnTo>
                    <a:pt x="258978" y="69329"/>
                  </a:lnTo>
                </a:path>
                <a:path w="429260" h="752475">
                  <a:moveTo>
                    <a:pt x="282270" y="43268"/>
                  </a:moveTo>
                  <a:lnTo>
                    <a:pt x="258978" y="43268"/>
                  </a:lnTo>
                </a:path>
                <a:path w="429260" h="752475">
                  <a:moveTo>
                    <a:pt x="212940" y="22186"/>
                  </a:moveTo>
                  <a:lnTo>
                    <a:pt x="24396" y="22186"/>
                  </a:lnTo>
                </a:path>
                <a:path w="429260" h="752475">
                  <a:moveTo>
                    <a:pt x="306666" y="4445"/>
                  </a:moveTo>
                  <a:lnTo>
                    <a:pt x="284492" y="4445"/>
                  </a:lnTo>
                </a:path>
                <a:path w="429260" h="752475">
                  <a:moveTo>
                    <a:pt x="282270" y="4445"/>
                  </a:moveTo>
                  <a:lnTo>
                    <a:pt x="214617" y="4445"/>
                  </a:lnTo>
                </a:path>
                <a:path w="429260" h="752475">
                  <a:moveTo>
                    <a:pt x="363791" y="0"/>
                  </a:moveTo>
                  <a:lnTo>
                    <a:pt x="311099" y="0"/>
                  </a:lnTo>
                </a:path>
                <a:path w="429260" h="752475">
                  <a:moveTo>
                    <a:pt x="367664" y="4445"/>
                  </a:moveTo>
                  <a:lnTo>
                    <a:pt x="363791" y="0"/>
                  </a:lnTo>
                </a:path>
                <a:path w="429260" h="752475">
                  <a:moveTo>
                    <a:pt x="212940" y="508533"/>
                  </a:moveTo>
                  <a:lnTo>
                    <a:pt x="212940" y="509092"/>
                  </a:lnTo>
                  <a:lnTo>
                    <a:pt x="212940" y="509650"/>
                  </a:lnTo>
                  <a:lnTo>
                    <a:pt x="213499" y="510209"/>
                  </a:lnTo>
                  <a:lnTo>
                    <a:pt x="214058" y="510755"/>
                  </a:lnTo>
                </a:path>
                <a:path w="429260" h="752475">
                  <a:moveTo>
                    <a:pt x="214058" y="4445"/>
                  </a:moveTo>
                  <a:lnTo>
                    <a:pt x="213499" y="4445"/>
                  </a:lnTo>
                  <a:lnTo>
                    <a:pt x="212940" y="4991"/>
                  </a:lnTo>
                  <a:lnTo>
                    <a:pt x="212940" y="55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2141842" y="7735837"/>
            <a:ext cx="2006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940598" y="6902691"/>
            <a:ext cx="1905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46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90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100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706945" y="7896187"/>
            <a:ext cx="4882515" cy="1409700"/>
            <a:chOff x="706945" y="7896187"/>
            <a:chExt cx="4882515" cy="1409700"/>
          </a:xfrm>
        </p:grpSpPr>
        <p:sp>
          <p:nvSpPr>
            <p:cNvPr id="80" name="object 80" descr=""/>
            <p:cNvSpPr/>
            <p:nvPr/>
          </p:nvSpPr>
          <p:spPr>
            <a:xfrm>
              <a:off x="708533" y="829791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708533" y="829791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4275" y="7896187"/>
              <a:ext cx="844556" cy="1409528"/>
            </a:xfrm>
            <a:prstGeom prst="rect">
              <a:avLst/>
            </a:prstGeom>
          </p:spPr>
        </p:pic>
      </p:grpSp>
      <p:sp>
        <p:nvSpPr>
          <p:cNvPr id="83" name="object 83" descr=""/>
          <p:cNvSpPr txBox="1"/>
          <p:nvPr/>
        </p:nvSpPr>
        <p:spPr>
          <a:xfrm>
            <a:off x="5553493" y="8915475"/>
            <a:ext cx="23876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120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4" name="object 84" descr=""/>
          <p:cNvGrpSpPr/>
          <p:nvPr/>
        </p:nvGrpSpPr>
        <p:grpSpPr>
          <a:xfrm>
            <a:off x="706945" y="7337374"/>
            <a:ext cx="5252720" cy="2315845"/>
            <a:chOff x="706945" y="7337374"/>
            <a:chExt cx="5252720" cy="2315845"/>
          </a:xfrm>
        </p:grpSpPr>
        <p:sp>
          <p:nvSpPr>
            <p:cNvPr id="85" name="object 85" descr=""/>
            <p:cNvSpPr/>
            <p:nvPr/>
          </p:nvSpPr>
          <p:spPr>
            <a:xfrm>
              <a:off x="708533" y="733896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708533" y="733896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08533" y="876790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08533" y="876790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708533" y="894452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708533" y="894452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5869584" y="855210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869584" y="855210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2439162" y="8976144"/>
              <a:ext cx="229235" cy="273685"/>
            </a:xfrm>
            <a:custGeom>
              <a:avLst/>
              <a:gdLst/>
              <a:ahLst/>
              <a:cxnLst/>
              <a:rect l="l" t="t" r="r" b="b"/>
              <a:pathLst>
                <a:path w="229235" h="273684">
                  <a:moveTo>
                    <a:pt x="229095" y="0"/>
                  </a:moveTo>
                  <a:lnTo>
                    <a:pt x="0" y="0"/>
                  </a:lnTo>
                  <a:lnTo>
                    <a:pt x="0" y="273303"/>
                  </a:lnTo>
                  <a:lnTo>
                    <a:pt x="229095" y="273303"/>
                  </a:lnTo>
                  <a:lnTo>
                    <a:pt x="2290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2248928" y="8994800"/>
              <a:ext cx="304800" cy="658495"/>
            </a:xfrm>
            <a:custGeom>
              <a:avLst/>
              <a:gdLst/>
              <a:ahLst/>
              <a:cxnLst/>
              <a:rect l="l" t="t" r="r" b="b"/>
              <a:pathLst>
                <a:path w="304800" h="658495">
                  <a:moveTo>
                    <a:pt x="304469" y="0"/>
                  </a:moveTo>
                  <a:lnTo>
                    <a:pt x="0" y="0"/>
                  </a:lnTo>
                  <a:lnTo>
                    <a:pt x="0" y="658177"/>
                  </a:lnTo>
                  <a:lnTo>
                    <a:pt x="304469" y="658177"/>
                  </a:lnTo>
                  <a:lnTo>
                    <a:pt x="304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2299690" y="9479724"/>
              <a:ext cx="3175" cy="85090"/>
            </a:xfrm>
            <a:custGeom>
              <a:avLst/>
              <a:gdLst/>
              <a:ahLst/>
              <a:cxnLst/>
              <a:rect l="l" t="t" r="r" b="b"/>
              <a:pathLst>
                <a:path w="3175" h="85090">
                  <a:moveTo>
                    <a:pt x="2895" y="84810"/>
                  </a:moveTo>
                  <a:lnTo>
                    <a:pt x="0" y="84086"/>
                  </a:lnTo>
                </a:path>
                <a:path w="3175" h="85090">
                  <a:moveTo>
                    <a:pt x="0" y="0"/>
                  </a:moveTo>
                  <a:lnTo>
                    <a:pt x="2895" y="1447"/>
                  </a:lnTo>
                </a:path>
              </a:pathLst>
            </a:custGeom>
            <a:ln w="3175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256916" y="9002789"/>
              <a:ext cx="288925" cy="642620"/>
            </a:xfrm>
            <a:custGeom>
              <a:avLst/>
              <a:gdLst/>
              <a:ahLst/>
              <a:cxnLst/>
              <a:rect l="l" t="t" r="r" b="b"/>
              <a:pathLst>
                <a:path w="288925" h="642620">
                  <a:moveTo>
                    <a:pt x="82638" y="642200"/>
                  </a:moveTo>
                  <a:lnTo>
                    <a:pt x="94233" y="642200"/>
                  </a:lnTo>
                </a:path>
                <a:path w="288925" h="642620">
                  <a:moveTo>
                    <a:pt x="151498" y="627697"/>
                  </a:moveTo>
                  <a:lnTo>
                    <a:pt x="131940" y="627697"/>
                  </a:lnTo>
                </a:path>
                <a:path w="288925" h="642620">
                  <a:moveTo>
                    <a:pt x="122504" y="627697"/>
                  </a:moveTo>
                  <a:lnTo>
                    <a:pt x="94233" y="627697"/>
                  </a:lnTo>
                </a:path>
                <a:path w="288925" h="642620">
                  <a:moveTo>
                    <a:pt x="131927" y="605231"/>
                  </a:moveTo>
                  <a:lnTo>
                    <a:pt x="131203" y="605231"/>
                  </a:lnTo>
                </a:path>
                <a:path w="288925" h="642620">
                  <a:moveTo>
                    <a:pt x="204406" y="599440"/>
                  </a:moveTo>
                  <a:lnTo>
                    <a:pt x="163080" y="599440"/>
                  </a:lnTo>
                </a:path>
                <a:path w="288925" h="642620">
                  <a:moveTo>
                    <a:pt x="122504" y="599440"/>
                  </a:moveTo>
                  <a:lnTo>
                    <a:pt x="131927" y="599440"/>
                  </a:lnTo>
                </a:path>
                <a:path w="288925" h="642620">
                  <a:moveTo>
                    <a:pt x="43497" y="82638"/>
                  </a:moveTo>
                  <a:lnTo>
                    <a:pt x="45669" y="81915"/>
                  </a:lnTo>
                </a:path>
                <a:path w="288925" h="642620">
                  <a:moveTo>
                    <a:pt x="42773" y="83362"/>
                  </a:moveTo>
                  <a:lnTo>
                    <a:pt x="43497" y="82638"/>
                  </a:lnTo>
                </a:path>
                <a:path w="288925" h="642620">
                  <a:moveTo>
                    <a:pt x="18122" y="576237"/>
                  </a:moveTo>
                  <a:lnTo>
                    <a:pt x="42760" y="576237"/>
                  </a:lnTo>
                </a:path>
                <a:path w="288925" h="642620">
                  <a:moveTo>
                    <a:pt x="45669" y="576237"/>
                  </a:moveTo>
                  <a:lnTo>
                    <a:pt x="204406" y="576237"/>
                  </a:lnTo>
                </a:path>
                <a:path w="288925" h="642620">
                  <a:moveTo>
                    <a:pt x="42773" y="574065"/>
                  </a:moveTo>
                  <a:lnTo>
                    <a:pt x="45669" y="576237"/>
                  </a:lnTo>
                </a:path>
                <a:path w="288925" h="642620">
                  <a:moveTo>
                    <a:pt x="204406" y="513905"/>
                  </a:moveTo>
                  <a:lnTo>
                    <a:pt x="248615" y="513905"/>
                  </a:lnTo>
                </a:path>
                <a:path w="288925" h="642620">
                  <a:moveTo>
                    <a:pt x="0" y="108724"/>
                  </a:moveTo>
                  <a:lnTo>
                    <a:pt x="0" y="477659"/>
                  </a:lnTo>
                </a:path>
                <a:path w="288925" h="642620">
                  <a:moveTo>
                    <a:pt x="288493" y="479120"/>
                  </a:moveTo>
                  <a:lnTo>
                    <a:pt x="248627" y="479120"/>
                  </a:lnTo>
                </a:path>
                <a:path w="288925" h="642620">
                  <a:moveTo>
                    <a:pt x="0" y="477659"/>
                  </a:moveTo>
                  <a:lnTo>
                    <a:pt x="18122" y="477659"/>
                  </a:lnTo>
                </a:path>
                <a:path w="288925" h="642620">
                  <a:moveTo>
                    <a:pt x="248627" y="471868"/>
                  </a:moveTo>
                  <a:lnTo>
                    <a:pt x="204419" y="471868"/>
                  </a:lnTo>
                </a:path>
                <a:path w="288925" h="642620">
                  <a:moveTo>
                    <a:pt x="18122" y="79743"/>
                  </a:moveTo>
                  <a:lnTo>
                    <a:pt x="18122" y="576249"/>
                  </a:lnTo>
                </a:path>
                <a:path w="288925" h="642620">
                  <a:moveTo>
                    <a:pt x="42773" y="79743"/>
                  </a:moveTo>
                  <a:lnTo>
                    <a:pt x="42773" y="576249"/>
                  </a:lnTo>
                </a:path>
                <a:path w="288925" h="642620">
                  <a:moveTo>
                    <a:pt x="45669" y="576237"/>
                  </a:moveTo>
                  <a:lnTo>
                    <a:pt x="45669" y="81902"/>
                  </a:lnTo>
                </a:path>
                <a:path w="288925" h="642620">
                  <a:moveTo>
                    <a:pt x="288493" y="433451"/>
                  </a:moveTo>
                  <a:lnTo>
                    <a:pt x="248627" y="433451"/>
                  </a:lnTo>
                </a:path>
                <a:path w="288925" h="642620">
                  <a:moveTo>
                    <a:pt x="82638" y="576237"/>
                  </a:moveTo>
                  <a:lnTo>
                    <a:pt x="82638" y="642200"/>
                  </a:lnTo>
                </a:path>
                <a:path w="288925" h="642620">
                  <a:moveTo>
                    <a:pt x="94233" y="576237"/>
                  </a:moveTo>
                  <a:lnTo>
                    <a:pt x="94233" y="642200"/>
                  </a:lnTo>
                </a:path>
                <a:path w="288925" h="642620">
                  <a:moveTo>
                    <a:pt x="122504" y="627697"/>
                  </a:moveTo>
                  <a:lnTo>
                    <a:pt x="122504" y="599427"/>
                  </a:lnTo>
                </a:path>
                <a:path w="288925" h="642620">
                  <a:moveTo>
                    <a:pt x="131203" y="599440"/>
                  </a:moveTo>
                  <a:lnTo>
                    <a:pt x="131203" y="605243"/>
                  </a:lnTo>
                </a:path>
                <a:path w="288925" h="642620">
                  <a:moveTo>
                    <a:pt x="131927" y="627697"/>
                  </a:moveTo>
                  <a:lnTo>
                    <a:pt x="131927" y="599427"/>
                  </a:lnTo>
                </a:path>
                <a:path w="288925" h="642620">
                  <a:moveTo>
                    <a:pt x="18122" y="337045"/>
                  </a:moveTo>
                  <a:lnTo>
                    <a:pt x="0" y="337045"/>
                  </a:lnTo>
                </a:path>
                <a:path w="288925" h="642620">
                  <a:moveTo>
                    <a:pt x="151498" y="576237"/>
                  </a:moveTo>
                  <a:lnTo>
                    <a:pt x="151498" y="627697"/>
                  </a:lnTo>
                </a:path>
                <a:path w="288925" h="642620">
                  <a:moveTo>
                    <a:pt x="163093" y="576237"/>
                  </a:moveTo>
                  <a:lnTo>
                    <a:pt x="163093" y="599427"/>
                  </a:lnTo>
                </a:path>
                <a:path w="288925" h="642620">
                  <a:moveTo>
                    <a:pt x="173964" y="576237"/>
                  </a:moveTo>
                  <a:lnTo>
                    <a:pt x="173964" y="599427"/>
                  </a:lnTo>
                </a:path>
                <a:path w="288925" h="642620">
                  <a:moveTo>
                    <a:pt x="189915" y="81915"/>
                  </a:moveTo>
                  <a:lnTo>
                    <a:pt x="189915" y="51473"/>
                  </a:lnTo>
                </a:path>
                <a:path w="288925" h="642620">
                  <a:moveTo>
                    <a:pt x="189915" y="40589"/>
                  </a:moveTo>
                  <a:lnTo>
                    <a:pt x="189915" y="8699"/>
                  </a:lnTo>
                </a:path>
                <a:path w="288925" h="642620">
                  <a:moveTo>
                    <a:pt x="18122" y="279793"/>
                  </a:moveTo>
                  <a:lnTo>
                    <a:pt x="0" y="279793"/>
                  </a:lnTo>
                </a:path>
                <a:path w="288925" h="642620">
                  <a:moveTo>
                    <a:pt x="204406" y="599440"/>
                  </a:moveTo>
                  <a:lnTo>
                    <a:pt x="204406" y="466077"/>
                  </a:lnTo>
                </a:path>
                <a:path w="288925" h="642620">
                  <a:moveTo>
                    <a:pt x="207302" y="51473"/>
                  </a:moveTo>
                  <a:lnTo>
                    <a:pt x="207302" y="40589"/>
                  </a:lnTo>
                </a:path>
                <a:path w="288925" h="642620">
                  <a:moveTo>
                    <a:pt x="219633" y="165265"/>
                  </a:moveTo>
                  <a:lnTo>
                    <a:pt x="219633" y="0"/>
                  </a:lnTo>
                </a:path>
                <a:path w="288925" h="642620">
                  <a:moveTo>
                    <a:pt x="248627" y="513905"/>
                  </a:moveTo>
                  <a:lnTo>
                    <a:pt x="248627" y="0"/>
                  </a:lnTo>
                </a:path>
                <a:path w="288925" h="642620">
                  <a:moveTo>
                    <a:pt x="288493" y="433451"/>
                  </a:moveTo>
                  <a:lnTo>
                    <a:pt x="288493" y="479120"/>
                  </a:lnTo>
                </a:path>
                <a:path w="288925" h="642620">
                  <a:moveTo>
                    <a:pt x="288493" y="68859"/>
                  </a:moveTo>
                  <a:lnTo>
                    <a:pt x="288493" y="23202"/>
                  </a:lnTo>
                </a:path>
                <a:path w="288925" h="642620">
                  <a:moveTo>
                    <a:pt x="0" y="151498"/>
                  </a:moveTo>
                  <a:lnTo>
                    <a:pt x="18122" y="151498"/>
                  </a:lnTo>
                </a:path>
                <a:path w="288925" h="642620">
                  <a:moveTo>
                    <a:pt x="18122" y="108724"/>
                  </a:moveTo>
                  <a:lnTo>
                    <a:pt x="0" y="108724"/>
                  </a:lnTo>
                </a:path>
                <a:path w="288925" h="642620">
                  <a:moveTo>
                    <a:pt x="219633" y="81915"/>
                  </a:moveTo>
                  <a:lnTo>
                    <a:pt x="45681" y="81915"/>
                  </a:lnTo>
                </a:path>
                <a:path w="288925" h="642620">
                  <a:moveTo>
                    <a:pt x="18122" y="79743"/>
                  </a:moveTo>
                  <a:lnTo>
                    <a:pt x="42760" y="79743"/>
                  </a:lnTo>
                </a:path>
                <a:path w="288925" h="642620">
                  <a:moveTo>
                    <a:pt x="288493" y="68859"/>
                  </a:moveTo>
                  <a:lnTo>
                    <a:pt x="248627" y="68859"/>
                  </a:lnTo>
                </a:path>
                <a:path w="288925" h="642620">
                  <a:moveTo>
                    <a:pt x="189915" y="51473"/>
                  </a:moveTo>
                  <a:lnTo>
                    <a:pt x="207314" y="51473"/>
                  </a:lnTo>
                </a:path>
                <a:path w="288925" h="642620">
                  <a:moveTo>
                    <a:pt x="207302" y="40589"/>
                  </a:moveTo>
                  <a:lnTo>
                    <a:pt x="189903" y="40589"/>
                  </a:lnTo>
                </a:path>
                <a:path w="288925" h="642620">
                  <a:moveTo>
                    <a:pt x="219633" y="5803"/>
                  </a:moveTo>
                  <a:lnTo>
                    <a:pt x="189915" y="8699"/>
                  </a:lnTo>
                </a:path>
                <a:path w="288925" h="642620">
                  <a:moveTo>
                    <a:pt x="288493" y="23202"/>
                  </a:moveTo>
                  <a:lnTo>
                    <a:pt x="248627" y="23202"/>
                  </a:lnTo>
                </a:path>
                <a:path w="288925" h="642620">
                  <a:moveTo>
                    <a:pt x="219633" y="0"/>
                  </a:moveTo>
                  <a:lnTo>
                    <a:pt x="248627" y="0"/>
                  </a:lnTo>
                </a:path>
              </a:pathLst>
            </a:custGeom>
            <a:ln w="3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 descr=""/>
          <p:cNvSpPr txBox="1"/>
          <p:nvPr/>
        </p:nvSpPr>
        <p:spPr>
          <a:xfrm>
            <a:off x="5414467" y="8218690"/>
            <a:ext cx="20320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80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2014092" y="9184716"/>
            <a:ext cx="2006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56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9" name="object 99" descr=""/>
          <p:cNvGrpSpPr/>
          <p:nvPr/>
        </p:nvGrpSpPr>
        <p:grpSpPr>
          <a:xfrm>
            <a:off x="5283263" y="6488633"/>
            <a:ext cx="59055" cy="6985"/>
            <a:chOff x="5283263" y="6488633"/>
            <a:chExt cx="59055" cy="6985"/>
          </a:xfrm>
        </p:grpSpPr>
        <p:sp>
          <p:nvSpPr>
            <p:cNvPr id="100" name="object 100" descr=""/>
            <p:cNvSpPr/>
            <p:nvPr/>
          </p:nvSpPr>
          <p:spPr>
            <a:xfrm>
              <a:off x="5283276" y="6488633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5">
                  <a:moveTo>
                    <a:pt x="9245" y="5435"/>
                  </a:moveTo>
                  <a:lnTo>
                    <a:pt x="2628" y="3695"/>
                  </a:lnTo>
                  <a:lnTo>
                    <a:pt x="0" y="6083"/>
                  </a:lnTo>
                  <a:lnTo>
                    <a:pt x="1155" y="6438"/>
                  </a:lnTo>
                  <a:lnTo>
                    <a:pt x="1460" y="5537"/>
                  </a:lnTo>
                  <a:lnTo>
                    <a:pt x="2209" y="5537"/>
                  </a:lnTo>
                  <a:lnTo>
                    <a:pt x="9245" y="5435"/>
                  </a:lnTo>
                  <a:close/>
                </a:path>
                <a:path w="59054" h="6985">
                  <a:moveTo>
                    <a:pt x="58674" y="2159"/>
                  </a:moveTo>
                  <a:lnTo>
                    <a:pt x="58102" y="0"/>
                  </a:lnTo>
                  <a:lnTo>
                    <a:pt x="56210" y="152"/>
                  </a:lnTo>
                  <a:lnTo>
                    <a:pt x="54927" y="889"/>
                  </a:lnTo>
                  <a:lnTo>
                    <a:pt x="52578" y="558"/>
                  </a:lnTo>
                  <a:lnTo>
                    <a:pt x="51066" y="1066"/>
                  </a:lnTo>
                  <a:lnTo>
                    <a:pt x="58674" y="2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5283263" y="6488633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5">
                  <a:moveTo>
                    <a:pt x="2628" y="3695"/>
                  </a:moveTo>
                  <a:lnTo>
                    <a:pt x="0" y="6083"/>
                  </a:lnTo>
                  <a:lnTo>
                    <a:pt x="1155" y="6451"/>
                  </a:lnTo>
                  <a:lnTo>
                    <a:pt x="1460" y="5549"/>
                  </a:lnTo>
                  <a:lnTo>
                    <a:pt x="9258" y="5435"/>
                  </a:lnTo>
                  <a:lnTo>
                    <a:pt x="2628" y="3695"/>
                  </a:lnTo>
                  <a:close/>
                </a:path>
                <a:path w="59054" h="6985">
                  <a:moveTo>
                    <a:pt x="52577" y="558"/>
                  </a:moveTo>
                  <a:lnTo>
                    <a:pt x="51079" y="1066"/>
                  </a:lnTo>
                  <a:lnTo>
                    <a:pt x="58686" y="2146"/>
                  </a:lnTo>
                  <a:lnTo>
                    <a:pt x="58341" y="876"/>
                  </a:lnTo>
                  <a:lnTo>
                    <a:pt x="54927" y="876"/>
                  </a:lnTo>
                  <a:lnTo>
                    <a:pt x="52577" y="558"/>
                  </a:lnTo>
                  <a:close/>
                </a:path>
                <a:path w="59054" h="6985">
                  <a:moveTo>
                    <a:pt x="58102" y="0"/>
                  </a:moveTo>
                  <a:lnTo>
                    <a:pt x="56235" y="152"/>
                  </a:lnTo>
                  <a:lnTo>
                    <a:pt x="54927" y="876"/>
                  </a:lnTo>
                  <a:lnTo>
                    <a:pt x="58341" y="876"/>
                  </a:lnTo>
                  <a:lnTo>
                    <a:pt x="581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2" name="object 102" descr=""/>
          <p:cNvGrpSpPr/>
          <p:nvPr/>
        </p:nvGrpSpPr>
        <p:grpSpPr>
          <a:xfrm>
            <a:off x="706945" y="6667614"/>
            <a:ext cx="5252720" cy="2131060"/>
            <a:chOff x="706945" y="6667614"/>
            <a:chExt cx="5252720" cy="2131060"/>
          </a:xfrm>
        </p:grpSpPr>
        <p:sp>
          <p:nvSpPr>
            <p:cNvPr id="103" name="object 103" descr=""/>
            <p:cNvSpPr/>
            <p:nvPr/>
          </p:nvSpPr>
          <p:spPr>
            <a:xfrm>
              <a:off x="2556598" y="7783017"/>
              <a:ext cx="196215" cy="722630"/>
            </a:xfrm>
            <a:custGeom>
              <a:avLst/>
              <a:gdLst/>
              <a:ahLst/>
              <a:cxnLst/>
              <a:rect l="l" t="t" r="r" b="b"/>
              <a:pathLst>
                <a:path w="196214" h="722629">
                  <a:moveTo>
                    <a:pt x="195961" y="12826"/>
                  </a:moveTo>
                  <a:lnTo>
                    <a:pt x="28079" y="12826"/>
                  </a:lnTo>
                </a:path>
                <a:path w="196214" h="722629">
                  <a:moveTo>
                    <a:pt x="2425" y="12826"/>
                  </a:moveTo>
                  <a:lnTo>
                    <a:pt x="2425" y="19913"/>
                  </a:lnTo>
                  <a:lnTo>
                    <a:pt x="8166" y="25653"/>
                  </a:lnTo>
                  <a:lnTo>
                    <a:pt x="15252" y="25653"/>
                  </a:lnTo>
                  <a:lnTo>
                    <a:pt x="22339" y="25653"/>
                  </a:lnTo>
                  <a:lnTo>
                    <a:pt x="28079" y="19913"/>
                  </a:lnTo>
                  <a:lnTo>
                    <a:pt x="28079" y="12826"/>
                  </a:lnTo>
                  <a:lnTo>
                    <a:pt x="28079" y="5740"/>
                  </a:lnTo>
                  <a:lnTo>
                    <a:pt x="22339" y="0"/>
                  </a:lnTo>
                  <a:lnTo>
                    <a:pt x="15252" y="0"/>
                  </a:lnTo>
                  <a:lnTo>
                    <a:pt x="8166" y="0"/>
                  </a:lnTo>
                  <a:lnTo>
                    <a:pt x="2425" y="5740"/>
                  </a:lnTo>
                  <a:lnTo>
                    <a:pt x="2425" y="12826"/>
                  </a:lnTo>
                  <a:close/>
                </a:path>
                <a:path w="196214" h="722629">
                  <a:moveTo>
                    <a:pt x="193535" y="709714"/>
                  </a:moveTo>
                  <a:lnTo>
                    <a:pt x="25654" y="709714"/>
                  </a:lnTo>
                </a:path>
                <a:path w="196214" h="722629">
                  <a:moveTo>
                    <a:pt x="0" y="709714"/>
                  </a:moveTo>
                  <a:lnTo>
                    <a:pt x="0" y="716800"/>
                  </a:lnTo>
                  <a:lnTo>
                    <a:pt x="5740" y="722541"/>
                  </a:lnTo>
                  <a:lnTo>
                    <a:pt x="12827" y="722541"/>
                  </a:lnTo>
                  <a:lnTo>
                    <a:pt x="19913" y="722541"/>
                  </a:lnTo>
                  <a:lnTo>
                    <a:pt x="25654" y="716800"/>
                  </a:lnTo>
                  <a:lnTo>
                    <a:pt x="25654" y="709714"/>
                  </a:lnTo>
                  <a:lnTo>
                    <a:pt x="25654" y="702627"/>
                  </a:lnTo>
                  <a:lnTo>
                    <a:pt x="19913" y="696887"/>
                  </a:lnTo>
                  <a:lnTo>
                    <a:pt x="12827" y="696887"/>
                  </a:lnTo>
                  <a:lnTo>
                    <a:pt x="5740" y="696887"/>
                  </a:lnTo>
                  <a:lnTo>
                    <a:pt x="0" y="702627"/>
                  </a:lnTo>
                  <a:lnTo>
                    <a:pt x="0" y="70971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708533" y="856891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708533" y="856891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5869584" y="871675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869584" y="871675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869584" y="789448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5869584" y="789448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4907902" y="6671424"/>
              <a:ext cx="762635" cy="535305"/>
            </a:xfrm>
            <a:custGeom>
              <a:avLst/>
              <a:gdLst/>
              <a:ahLst/>
              <a:cxnLst/>
              <a:rect l="l" t="t" r="r" b="b"/>
              <a:pathLst>
                <a:path w="762635" h="535304">
                  <a:moveTo>
                    <a:pt x="450697" y="535038"/>
                  </a:moveTo>
                  <a:lnTo>
                    <a:pt x="450697" y="2412"/>
                  </a:lnTo>
                  <a:lnTo>
                    <a:pt x="0" y="4813"/>
                  </a:lnTo>
                  <a:lnTo>
                    <a:pt x="0" y="535038"/>
                  </a:lnTo>
                  <a:lnTo>
                    <a:pt x="354291" y="535038"/>
                  </a:lnTo>
                  <a:lnTo>
                    <a:pt x="450697" y="535038"/>
                  </a:lnTo>
                  <a:close/>
                </a:path>
                <a:path w="762635" h="535304">
                  <a:moveTo>
                    <a:pt x="356704" y="0"/>
                  </a:moveTo>
                  <a:lnTo>
                    <a:pt x="356704" y="532218"/>
                  </a:lnTo>
                </a:path>
                <a:path w="762635" h="535304">
                  <a:moveTo>
                    <a:pt x="448703" y="438632"/>
                  </a:moveTo>
                  <a:lnTo>
                    <a:pt x="492086" y="438632"/>
                  </a:lnTo>
                  <a:lnTo>
                    <a:pt x="492086" y="101219"/>
                  </a:lnTo>
                  <a:lnTo>
                    <a:pt x="448703" y="101219"/>
                  </a:lnTo>
                </a:path>
                <a:path w="762635" h="535304">
                  <a:moveTo>
                    <a:pt x="494487" y="224129"/>
                  </a:moveTo>
                  <a:lnTo>
                    <a:pt x="762012" y="224129"/>
                  </a:lnTo>
                  <a:lnTo>
                    <a:pt x="762012" y="318135"/>
                  </a:lnTo>
                  <a:lnTo>
                    <a:pt x="494487" y="318135"/>
                  </a:lnTo>
                </a:path>
              </a:pathLst>
            </a:custGeom>
            <a:ln w="7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1" name="object 111" descr=""/>
          <p:cNvSpPr txBox="1"/>
          <p:nvPr/>
        </p:nvSpPr>
        <p:spPr>
          <a:xfrm>
            <a:off x="4911445" y="6768338"/>
            <a:ext cx="3498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52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b="1">
                <a:latin typeface="Arial"/>
                <a:cs typeface="Arial"/>
              </a:rPr>
              <a:t>52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H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60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63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2" name="object 112" descr=""/>
          <p:cNvGrpSpPr/>
          <p:nvPr/>
        </p:nvGrpSpPr>
        <p:grpSpPr>
          <a:xfrm>
            <a:off x="4904155" y="7063359"/>
            <a:ext cx="851535" cy="798830"/>
            <a:chOff x="4904155" y="7063359"/>
            <a:chExt cx="851535" cy="798830"/>
          </a:xfrm>
        </p:grpSpPr>
        <p:sp>
          <p:nvSpPr>
            <p:cNvPr id="113" name="object 113" descr=""/>
            <p:cNvSpPr/>
            <p:nvPr/>
          </p:nvSpPr>
          <p:spPr>
            <a:xfrm>
              <a:off x="5323598" y="7063359"/>
              <a:ext cx="65405" cy="7620"/>
            </a:xfrm>
            <a:custGeom>
              <a:avLst/>
              <a:gdLst/>
              <a:ahLst/>
              <a:cxnLst/>
              <a:rect l="l" t="t" r="r" b="b"/>
              <a:pathLst>
                <a:path w="65404" h="7620">
                  <a:moveTo>
                    <a:pt x="2908" y="4102"/>
                  </a:moveTo>
                  <a:lnTo>
                    <a:pt x="0" y="6743"/>
                  </a:lnTo>
                  <a:lnTo>
                    <a:pt x="1270" y="7137"/>
                  </a:lnTo>
                  <a:lnTo>
                    <a:pt x="1612" y="6146"/>
                  </a:lnTo>
                  <a:lnTo>
                    <a:pt x="10236" y="6019"/>
                  </a:lnTo>
                  <a:lnTo>
                    <a:pt x="2908" y="4102"/>
                  </a:lnTo>
                  <a:close/>
                </a:path>
                <a:path w="65404" h="7620">
                  <a:moveTo>
                    <a:pt x="58166" y="622"/>
                  </a:moveTo>
                  <a:lnTo>
                    <a:pt x="56502" y="1193"/>
                  </a:lnTo>
                  <a:lnTo>
                    <a:pt x="64922" y="2387"/>
                  </a:lnTo>
                  <a:lnTo>
                    <a:pt x="64539" y="977"/>
                  </a:lnTo>
                  <a:lnTo>
                    <a:pt x="60769" y="977"/>
                  </a:lnTo>
                  <a:lnTo>
                    <a:pt x="58166" y="622"/>
                  </a:lnTo>
                  <a:close/>
                </a:path>
                <a:path w="65404" h="7620">
                  <a:moveTo>
                    <a:pt x="64274" y="0"/>
                  </a:moveTo>
                  <a:lnTo>
                    <a:pt x="62204" y="177"/>
                  </a:lnTo>
                  <a:lnTo>
                    <a:pt x="60769" y="977"/>
                  </a:lnTo>
                  <a:lnTo>
                    <a:pt x="64539" y="977"/>
                  </a:lnTo>
                  <a:lnTo>
                    <a:pt x="642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908283" y="7265607"/>
              <a:ext cx="843280" cy="592455"/>
            </a:xfrm>
            <a:custGeom>
              <a:avLst/>
              <a:gdLst/>
              <a:ahLst/>
              <a:cxnLst/>
              <a:rect l="l" t="t" r="r" b="b"/>
              <a:pathLst>
                <a:path w="843279" h="592454">
                  <a:moveTo>
                    <a:pt x="498652" y="591985"/>
                  </a:moveTo>
                  <a:lnTo>
                    <a:pt x="498652" y="2679"/>
                  </a:lnTo>
                  <a:lnTo>
                    <a:pt x="0" y="5334"/>
                  </a:lnTo>
                  <a:lnTo>
                    <a:pt x="0" y="591985"/>
                  </a:lnTo>
                  <a:lnTo>
                    <a:pt x="391998" y="591985"/>
                  </a:lnTo>
                  <a:lnTo>
                    <a:pt x="498652" y="591985"/>
                  </a:lnTo>
                  <a:close/>
                </a:path>
                <a:path w="843279" h="592454">
                  <a:moveTo>
                    <a:pt x="394652" y="0"/>
                  </a:moveTo>
                  <a:lnTo>
                    <a:pt x="394652" y="588860"/>
                  </a:lnTo>
                </a:path>
                <a:path w="843279" h="592454">
                  <a:moveTo>
                    <a:pt x="496455" y="485317"/>
                  </a:moveTo>
                  <a:lnTo>
                    <a:pt x="544449" y="485317"/>
                  </a:lnTo>
                  <a:lnTo>
                    <a:pt x="544449" y="112001"/>
                  </a:lnTo>
                  <a:lnTo>
                    <a:pt x="496455" y="112001"/>
                  </a:lnTo>
                </a:path>
                <a:path w="843279" h="592454">
                  <a:moveTo>
                    <a:pt x="547103" y="247992"/>
                  </a:moveTo>
                  <a:lnTo>
                    <a:pt x="843102" y="247992"/>
                  </a:lnTo>
                  <a:lnTo>
                    <a:pt x="843102" y="351993"/>
                  </a:lnTo>
                  <a:lnTo>
                    <a:pt x="547103" y="351993"/>
                  </a:lnTo>
                </a:path>
              </a:pathLst>
            </a:custGeom>
            <a:ln w="78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5" name="object 115" descr=""/>
          <p:cNvSpPr txBox="1"/>
          <p:nvPr/>
        </p:nvSpPr>
        <p:spPr>
          <a:xfrm>
            <a:off x="4912207" y="7529538"/>
            <a:ext cx="38735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75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16" name="object 11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72609" y="9413888"/>
            <a:ext cx="796556" cy="545541"/>
          </a:xfrm>
          <a:prstGeom prst="rect">
            <a:avLst/>
          </a:prstGeom>
        </p:spPr>
      </p:pic>
      <p:sp>
        <p:nvSpPr>
          <p:cNvPr id="117" name="object 117" descr=""/>
          <p:cNvSpPr txBox="1"/>
          <p:nvPr/>
        </p:nvSpPr>
        <p:spPr>
          <a:xfrm>
            <a:off x="5696902" y="9487420"/>
            <a:ext cx="24193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STG</a:t>
            </a:r>
            <a:r>
              <a:rPr dirty="0" sz="500" spc="-25" b="1">
                <a:latin typeface="Arial"/>
                <a:cs typeface="Arial"/>
              </a:rPr>
              <a:t> 65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8" name="object 118" descr=""/>
          <p:cNvGrpSpPr/>
          <p:nvPr/>
        </p:nvGrpSpPr>
        <p:grpSpPr>
          <a:xfrm>
            <a:off x="5867996" y="9220048"/>
            <a:ext cx="91440" cy="83185"/>
            <a:chOff x="5867996" y="9220048"/>
            <a:chExt cx="91440" cy="83185"/>
          </a:xfrm>
        </p:grpSpPr>
        <p:sp>
          <p:nvSpPr>
            <p:cNvPr id="119" name="object 119" descr=""/>
            <p:cNvSpPr/>
            <p:nvPr/>
          </p:nvSpPr>
          <p:spPr>
            <a:xfrm>
              <a:off x="5869584" y="922163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5869584" y="922163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1" name="object 121" descr=""/>
          <p:cNvSpPr txBox="1"/>
          <p:nvPr/>
        </p:nvSpPr>
        <p:spPr>
          <a:xfrm>
            <a:off x="734301" y="9965563"/>
            <a:ext cx="9829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Preference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7894C7"/>
                </a:solidFill>
                <a:latin typeface="Arial"/>
                <a:cs typeface="Arial"/>
              </a:rPr>
              <a:t>Vorzugsreihe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1899615" y="9965563"/>
            <a:ext cx="9448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On</a:t>
            </a:r>
            <a:r>
              <a:rPr dirty="0" sz="700" spc="-4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request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auf</a:t>
            </a:r>
            <a:r>
              <a:rPr dirty="0" sz="700" spc="-3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Anfrage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23" name="object 123" descr=""/>
          <p:cNvGrpSpPr/>
          <p:nvPr/>
        </p:nvGrpSpPr>
        <p:grpSpPr>
          <a:xfrm>
            <a:off x="628205" y="8304504"/>
            <a:ext cx="5331460" cy="1763395"/>
            <a:chOff x="628205" y="8304504"/>
            <a:chExt cx="5331460" cy="1763395"/>
          </a:xfrm>
        </p:grpSpPr>
        <p:sp>
          <p:nvSpPr>
            <p:cNvPr id="124" name="object 124" descr=""/>
            <p:cNvSpPr/>
            <p:nvPr/>
          </p:nvSpPr>
          <p:spPr>
            <a:xfrm>
              <a:off x="62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62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179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179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3061588" y="830609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3061588" y="830609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5869584" y="836011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5869584" y="836011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9389" y="341604"/>
            <a:ext cx="1485798" cy="31220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5403037" y="1979574"/>
            <a:ext cx="948055" cy="953769"/>
          </a:xfrm>
          <a:custGeom>
            <a:avLst/>
            <a:gdLst/>
            <a:ahLst/>
            <a:cxnLst/>
            <a:rect l="l" t="t" r="r" b="b"/>
            <a:pathLst>
              <a:path w="948054" h="953769">
                <a:moveTo>
                  <a:pt x="473849" y="0"/>
                </a:moveTo>
                <a:lnTo>
                  <a:pt x="425424" y="2463"/>
                </a:lnTo>
                <a:lnTo>
                  <a:pt x="378393" y="9692"/>
                </a:lnTo>
                <a:lnTo>
                  <a:pt x="332994" y="21448"/>
                </a:lnTo>
                <a:lnTo>
                  <a:pt x="289466" y="37489"/>
                </a:lnTo>
                <a:lnTo>
                  <a:pt x="248048" y="57576"/>
                </a:lnTo>
                <a:lnTo>
                  <a:pt x="208978" y="81468"/>
                </a:lnTo>
                <a:lnTo>
                  <a:pt x="172496" y="108924"/>
                </a:lnTo>
                <a:lnTo>
                  <a:pt x="138841" y="139706"/>
                </a:lnTo>
                <a:lnTo>
                  <a:pt x="108250" y="173572"/>
                </a:lnTo>
                <a:lnTo>
                  <a:pt x="80963" y="210281"/>
                </a:lnTo>
                <a:lnTo>
                  <a:pt x="57219" y="249595"/>
                </a:lnTo>
                <a:lnTo>
                  <a:pt x="37257" y="291272"/>
                </a:lnTo>
                <a:lnTo>
                  <a:pt x="21315" y="335072"/>
                </a:lnTo>
                <a:lnTo>
                  <a:pt x="9632" y="380755"/>
                </a:lnTo>
                <a:lnTo>
                  <a:pt x="2448" y="428080"/>
                </a:lnTo>
                <a:lnTo>
                  <a:pt x="0" y="476808"/>
                </a:lnTo>
                <a:lnTo>
                  <a:pt x="2448" y="525536"/>
                </a:lnTo>
                <a:lnTo>
                  <a:pt x="9632" y="572861"/>
                </a:lnTo>
                <a:lnTo>
                  <a:pt x="21315" y="618544"/>
                </a:lnTo>
                <a:lnTo>
                  <a:pt x="37257" y="662343"/>
                </a:lnTo>
                <a:lnTo>
                  <a:pt x="57219" y="704019"/>
                </a:lnTo>
                <a:lnTo>
                  <a:pt x="80963" y="743331"/>
                </a:lnTo>
                <a:lnTo>
                  <a:pt x="108250" y="780040"/>
                </a:lnTo>
                <a:lnTo>
                  <a:pt x="138841" y="813904"/>
                </a:lnTo>
                <a:lnTo>
                  <a:pt x="172496" y="844685"/>
                </a:lnTo>
                <a:lnTo>
                  <a:pt x="208978" y="872140"/>
                </a:lnTo>
                <a:lnTo>
                  <a:pt x="248048" y="896031"/>
                </a:lnTo>
                <a:lnTo>
                  <a:pt x="289466" y="916117"/>
                </a:lnTo>
                <a:lnTo>
                  <a:pt x="332994" y="932157"/>
                </a:lnTo>
                <a:lnTo>
                  <a:pt x="378393" y="943912"/>
                </a:lnTo>
                <a:lnTo>
                  <a:pt x="425424" y="951141"/>
                </a:lnTo>
                <a:lnTo>
                  <a:pt x="473849" y="953604"/>
                </a:lnTo>
                <a:lnTo>
                  <a:pt x="522278" y="951141"/>
                </a:lnTo>
                <a:lnTo>
                  <a:pt x="569314" y="943912"/>
                </a:lnTo>
                <a:lnTo>
                  <a:pt x="614716" y="932157"/>
                </a:lnTo>
                <a:lnTo>
                  <a:pt x="658247" y="916117"/>
                </a:lnTo>
                <a:lnTo>
                  <a:pt x="699668" y="896031"/>
                </a:lnTo>
                <a:lnTo>
                  <a:pt x="738739" y="872140"/>
                </a:lnTo>
                <a:lnTo>
                  <a:pt x="775223" y="844685"/>
                </a:lnTo>
                <a:lnTo>
                  <a:pt x="808880" y="813904"/>
                </a:lnTo>
                <a:lnTo>
                  <a:pt x="839472" y="780040"/>
                </a:lnTo>
                <a:lnTo>
                  <a:pt x="866759" y="743331"/>
                </a:lnTo>
                <a:lnTo>
                  <a:pt x="890504" y="704019"/>
                </a:lnTo>
                <a:lnTo>
                  <a:pt x="910466" y="662343"/>
                </a:lnTo>
                <a:lnTo>
                  <a:pt x="926408" y="618544"/>
                </a:lnTo>
                <a:lnTo>
                  <a:pt x="938091" y="572861"/>
                </a:lnTo>
                <a:lnTo>
                  <a:pt x="945276" y="525536"/>
                </a:lnTo>
                <a:lnTo>
                  <a:pt x="947724" y="476808"/>
                </a:lnTo>
                <a:lnTo>
                  <a:pt x="945276" y="428080"/>
                </a:lnTo>
                <a:lnTo>
                  <a:pt x="938091" y="380755"/>
                </a:lnTo>
                <a:lnTo>
                  <a:pt x="926408" y="335072"/>
                </a:lnTo>
                <a:lnTo>
                  <a:pt x="910466" y="291272"/>
                </a:lnTo>
                <a:lnTo>
                  <a:pt x="890504" y="249595"/>
                </a:lnTo>
                <a:lnTo>
                  <a:pt x="866759" y="210281"/>
                </a:lnTo>
                <a:lnTo>
                  <a:pt x="839472" y="173572"/>
                </a:lnTo>
                <a:lnTo>
                  <a:pt x="808880" y="139706"/>
                </a:lnTo>
                <a:lnTo>
                  <a:pt x="775223" y="108924"/>
                </a:lnTo>
                <a:lnTo>
                  <a:pt x="738739" y="81468"/>
                </a:lnTo>
                <a:lnTo>
                  <a:pt x="699668" y="57576"/>
                </a:lnTo>
                <a:lnTo>
                  <a:pt x="658247" y="37489"/>
                </a:lnTo>
                <a:lnTo>
                  <a:pt x="614716" y="21448"/>
                </a:lnTo>
                <a:lnTo>
                  <a:pt x="569314" y="9692"/>
                </a:lnTo>
                <a:lnTo>
                  <a:pt x="522278" y="2463"/>
                </a:lnTo>
                <a:lnTo>
                  <a:pt x="473849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358845" y="3605403"/>
            <a:ext cx="76200" cy="17780"/>
          </a:xfrm>
          <a:custGeom>
            <a:avLst/>
            <a:gdLst/>
            <a:ahLst/>
            <a:cxnLst/>
            <a:rect l="l" t="t" r="r" b="b"/>
            <a:pathLst>
              <a:path w="76200" h="17779">
                <a:moveTo>
                  <a:pt x="75768" y="0"/>
                </a:moveTo>
                <a:lnTo>
                  <a:pt x="0" y="0"/>
                </a:lnTo>
                <a:lnTo>
                  <a:pt x="0" y="17741"/>
                </a:lnTo>
                <a:lnTo>
                  <a:pt x="75768" y="17741"/>
                </a:lnTo>
                <a:lnTo>
                  <a:pt x="75768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358845" y="3531323"/>
            <a:ext cx="76200" cy="12700"/>
          </a:xfrm>
          <a:custGeom>
            <a:avLst/>
            <a:gdLst/>
            <a:ahLst/>
            <a:cxnLst/>
            <a:rect l="l" t="t" r="r" b="b"/>
            <a:pathLst>
              <a:path w="76200" h="12700">
                <a:moveTo>
                  <a:pt x="75768" y="0"/>
                </a:moveTo>
                <a:lnTo>
                  <a:pt x="0" y="0"/>
                </a:lnTo>
                <a:lnTo>
                  <a:pt x="0" y="12700"/>
                </a:lnTo>
                <a:lnTo>
                  <a:pt x="75768" y="12700"/>
                </a:lnTo>
                <a:lnTo>
                  <a:pt x="75768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2767888" y="2940367"/>
            <a:ext cx="591185" cy="690880"/>
          </a:xfrm>
          <a:custGeom>
            <a:avLst/>
            <a:gdLst/>
            <a:ahLst/>
            <a:cxnLst/>
            <a:rect l="l" t="t" r="r" b="b"/>
            <a:pathLst>
              <a:path w="591185" h="690879">
                <a:moveTo>
                  <a:pt x="590956" y="577481"/>
                </a:moveTo>
                <a:lnTo>
                  <a:pt x="35356" y="577481"/>
                </a:lnTo>
                <a:lnTo>
                  <a:pt x="35356" y="0"/>
                </a:lnTo>
                <a:lnTo>
                  <a:pt x="0" y="0"/>
                </a:lnTo>
                <a:lnTo>
                  <a:pt x="0" y="663968"/>
                </a:lnTo>
                <a:lnTo>
                  <a:pt x="15151" y="663968"/>
                </a:lnTo>
                <a:lnTo>
                  <a:pt x="15151" y="690283"/>
                </a:lnTo>
                <a:lnTo>
                  <a:pt x="590956" y="690283"/>
                </a:lnTo>
                <a:lnTo>
                  <a:pt x="590956" y="658926"/>
                </a:lnTo>
                <a:lnTo>
                  <a:pt x="35356" y="658926"/>
                </a:lnTo>
                <a:lnTo>
                  <a:pt x="35356" y="616826"/>
                </a:lnTo>
                <a:lnTo>
                  <a:pt x="590956" y="616826"/>
                </a:lnTo>
                <a:lnTo>
                  <a:pt x="590956" y="577481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897496" y="1970163"/>
            <a:ext cx="946150" cy="945515"/>
          </a:xfrm>
          <a:custGeom>
            <a:avLst/>
            <a:gdLst/>
            <a:ahLst/>
            <a:cxnLst/>
            <a:rect l="l" t="t" r="r" b="b"/>
            <a:pathLst>
              <a:path w="946150" h="945514">
                <a:moveTo>
                  <a:pt x="472935" y="0"/>
                </a:moveTo>
                <a:lnTo>
                  <a:pt x="424602" y="2440"/>
                </a:lnTo>
                <a:lnTo>
                  <a:pt x="377660" y="9605"/>
                </a:lnTo>
                <a:lnTo>
                  <a:pt x="332348" y="21254"/>
                </a:lnTo>
                <a:lnTo>
                  <a:pt x="288903" y="37150"/>
                </a:lnTo>
                <a:lnTo>
                  <a:pt x="247565" y="57056"/>
                </a:lnTo>
                <a:lnTo>
                  <a:pt x="208571" y="80732"/>
                </a:lnTo>
                <a:lnTo>
                  <a:pt x="172160" y="107940"/>
                </a:lnTo>
                <a:lnTo>
                  <a:pt x="138569" y="138444"/>
                </a:lnTo>
                <a:lnTo>
                  <a:pt x="108038" y="172004"/>
                </a:lnTo>
                <a:lnTo>
                  <a:pt x="80805" y="208382"/>
                </a:lnTo>
                <a:lnTo>
                  <a:pt x="57107" y="247340"/>
                </a:lnTo>
                <a:lnTo>
                  <a:pt x="37184" y="288641"/>
                </a:lnTo>
                <a:lnTo>
                  <a:pt x="21273" y="332046"/>
                </a:lnTo>
                <a:lnTo>
                  <a:pt x="9613" y="377316"/>
                </a:lnTo>
                <a:lnTo>
                  <a:pt x="2443" y="424215"/>
                </a:lnTo>
                <a:lnTo>
                  <a:pt x="0" y="472503"/>
                </a:lnTo>
                <a:lnTo>
                  <a:pt x="2443" y="520791"/>
                </a:lnTo>
                <a:lnTo>
                  <a:pt x="9613" y="567690"/>
                </a:lnTo>
                <a:lnTo>
                  <a:pt x="21273" y="612960"/>
                </a:lnTo>
                <a:lnTo>
                  <a:pt x="37184" y="656365"/>
                </a:lnTo>
                <a:lnTo>
                  <a:pt x="57107" y="697666"/>
                </a:lnTo>
                <a:lnTo>
                  <a:pt x="80805" y="736624"/>
                </a:lnTo>
                <a:lnTo>
                  <a:pt x="108038" y="773002"/>
                </a:lnTo>
                <a:lnTo>
                  <a:pt x="138569" y="806562"/>
                </a:lnTo>
                <a:lnTo>
                  <a:pt x="172160" y="837066"/>
                </a:lnTo>
                <a:lnTo>
                  <a:pt x="208571" y="864274"/>
                </a:lnTo>
                <a:lnTo>
                  <a:pt x="247565" y="887950"/>
                </a:lnTo>
                <a:lnTo>
                  <a:pt x="288903" y="907856"/>
                </a:lnTo>
                <a:lnTo>
                  <a:pt x="332348" y="923752"/>
                </a:lnTo>
                <a:lnTo>
                  <a:pt x="377660" y="935401"/>
                </a:lnTo>
                <a:lnTo>
                  <a:pt x="424602" y="942566"/>
                </a:lnTo>
                <a:lnTo>
                  <a:pt x="472935" y="945006"/>
                </a:lnTo>
                <a:lnTo>
                  <a:pt x="521268" y="942566"/>
                </a:lnTo>
                <a:lnTo>
                  <a:pt x="568210" y="935401"/>
                </a:lnTo>
                <a:lnTo>
                  <a:pt x="613523" y="923752"/>
                </a:lnTo>
                <a:lnTo>
                  <a:pt x="656968" y="907856"/>
                </a:lnTo>
                <a:lnTo>
                  <a:pt x="698308" y="887950"/>
                </a:lnTo>
                <a:lnTo>
                  <a:pt x="737303" y="864274"/>
                </a:lnTo>
                <a:lnTo>
                  <a:pt x="773715" y="837066"/>
                </a:lnTo>
                <a:lnTo>
                  <a:pt x="807307" y="806562"/>
                </a:lnTo>
                <a:lnTo>
                  <a:pt x="837839" y="773002"/>
                </a:lnTo>
                <a:lnTo>
                  <a:pt x="865074" y="736624"/>
                </a:lnTo>
                <a:lnTo>
                  <a:pt x="888772" y="697666"/>
                </a:lnTo>
                <a:lnTo>
                  <a:pt x="908696" y="656365"/>
                </a:lnTo>
                <a:lnTo>
                  <a:pt x="924608" y="612960"/>
                </a:lnTo>
                <a:lnTo>
                  <a:pt x="936268" y="567690"/>
                </a:lnTo>
                <a:lnTo>
                  <a:pt x="943439" y="520791"/>
                </a:lnTo>
                <a:lnTo>
                  <a:pt x="945883" y="472503"/>
                </a:lnTo>
                <a:lnTo>
                  <a:pt x="943439" y="424215"/>
                </a:lnTo>
                <a:lnTo>
                  <a:pt x="936268" y="377316"/>
                </a:lnTo>
                <a:lnTo>
                  <a:pt x="924608" y="332046"/>
                </a:lnTo>
                <a:lnTo>
                  <a:pt x="908696" y="288641"/>
                </a:lnTo>
                <a:lnTo>
                  <a:pt x="888772" y="247340"/>
                </a:lnTo>
                <a:lnTo>
                  <a:pt x="865074" y="208382"/>
                </a:lnTo>
                <a:lnTo>
                  <a:pt x="837839" y="172004"/>
                </a:lnTo>
                <a:lnTo>
                  <a:pt x="807307" y="138444"/>
                </a:lnTo>
                <a:lnTo>
                  <a:pt x="773715" y="107940"/>
                </a:lnTo>
                <a:lnTo>
                  <a:pt x="737303" y="80732"/>
                </a:lnTo>
                <a:lnTo>
                  <a:pt x="698308" y="57056"/>
                </a:lnTo>
                <a:lnTo>
                  <a:pt x="656968" y="37150"/>
                </a:lnTo>
                <a:lnTo>
                  <a:pt x="613523" y="21254"/>
                </a:lnTo>
                <a:lnTo>
                  <a:pt x="568210" y="9605"/>
                </a:lnTo>
                <a:lnTo>
                  <a:pt x="521268" y="2440"/>
                </a:lnTo>
                <a:lnTo>
                  <a:pt x="472935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218292" y="2264435"/>
            <a:ext cx="73025" cy="377190"/>
          </a:xfrm>
          <a:custGeom>
            <a:avLst/>
            <a:gdLst/>
            <a:ahLst/>
            <a:cxnLst/>
            <a:rect l="l" t="t" r="r" b="b"/>
            <a:pathLst>
              <a:path w="73025" h="377189">
                <a:moveTo>
                  <a:pt x="32296" y="0"/>
                </a:moveTo>
                <a:lnTo>
                  <a:pt x="0" y="0"/>
                </a:lnTo>
                <a:lnTo>
                  <a:pt x="0" y="376720"/>
                </a:lnTo>
                <a:lnTo>
                  <a:pt x="32296" y="376720"/>
                </a:lnTo>
                <a:lnTo>
                  <a:pt x="32296" y="0"/>
                </a:lnTo>
                <a:close/>
              </a:path>
              <a:path w="73025" h="377189">
                <a:moveTo>
                  <a:pt x="72796" y="64363"/>
                </a:moveTo>
                <a:lnTo>
                  <a:pt x="40513" y="64363"/>
                </a:lnTo>
                <a:lnTo>
                  <a:pt x="40513" y="275945"/>
                </a:lnTo>
                <a:lnTo>
                  <a:pt x="72796" y="275945"/>
                </a:lnTo>
                <a:lnTo>
                  <a:pt x="72796" y="64363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743098" y="1974748"/>
            <a:ext cx="1485900" cy="956944"/>
          </a:xfrm>
          <a:custGeom>
            <a:avLst/>
            <a:gdLst/>
            <a:ahLst/>
            <a:cxnLst/>
            <a:rect l="l" t="t" r="r" b="b"/>
            <a:pathLst>
              <a:path w="1485900" h="956944">
                <a:moveTo>
                  <a:pt x="25857" y="289140"/>
                </a:moveTo>
                <a:lnTo>
                  <a:pt x="0" y="289140"/>
                </a:lnTo>
                <a:lnTo>
                  <a:pt x="0" y="671512"/>
                </a:lnTo>
                <a:lnTo>
                  <a:pt x="25857" y="671512"/>
                </a:lnTo>
                <a:lnTo>
                  <a:pt x="25857" y="289140"/>
                </a:lnTo>
                <a:close/>
              </a:path>
              <a:path w="1485900" h="956944">
                <a:moveTo>
                  <a:pt x="1485760" y="0"/>
                </a:moveTo>
                <a:lnTo>
                  <a:pt x="38506" y="0"/>
                </a:lnTo>
                <a:lnTo>
                  <a:pt x="38506" y="956691"/>
                </a:lnTo>
                <a:lnTo>
                  <a:pt x="1485760" y="956691"/>
                </a:lnTo>
                <a:lnTo>
                  <a:pt x="1485760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767308" y="1409916"/>
            <a:ext cx="6035040" cy="2630170"/>
            <a:chOff x="767308" y="1409916"/>
            <a:chExt cx="6035040" cy="2630170"/>
          </a:xfrm>
        </p:grpSpPr>
        <p:sp>
          <p:nvSpPr>
            <p:cNvPr id="11" name="object 11" descr=""/>
            <p:cNvSpPr/>
            <p:nvPr/>
          </p:nvSpPr>
          <p:spPr>
            <a:xfrm>
              <a:off x="4304131" y="2399627"/>
              <a:ext cx="297815" cy="109855"/>
            </a:xfrm>
            <a:custGeom>
              <a:avLst/>
              <a:gdLst/>
              <a:ahLst/>
              <a:cxnLst/>
              <a:rect l="l" t="t" r="r" b="b"/>
              <a:pathLst>
                <a:path w="297814" h="109855">
                  <a:moveTo>
                    <a:pt x="297446" y="0"/>
                  </a:moveTo>
                  <a:lnTo>
                    <a:pt x="0" y="0"/>
                  </a:lnTo>
                  <a:lnTo>
                    <a:pt x="0" y="109410"/>
                  </a:lnTo>
                  <a:lnTo>
                    <a:pt x="297446" y="109410"/>
                  </a:lnTo>
                  <a:lnTo>
                    <a:pt x="297446" y="0"/>
                  </a:lnTo>
                  <a:close/>
                </a:path>
              </a:pathLst>
            </a:custGeom>
            <a:solidFill>
              <a:srgbClr val="EAEFF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7308" y="1409916"/>
              <a:ext cx="6034874" cy="2629890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3430409" y="1505369"/>
            <a:ext cx="313690" cy="10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sz="700" spc="40">
                <a:latin typeface="Century Gothic"/>
                <a:cs typeface="Century Gothic"/>
              </a:rPr>
              <a:t>95±0.8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612658" y="1734223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4" h="85725">
                <a:moveTo>
                  <a:pt x="113131" y="0"/>
                </a:moveTo>
                <a:lnTo>
                  <a:pt x="0" y="0"/>
                </a:lnTo>
                <a:lnTo>
                  <a:pt x="0" y="85496"/>
                </a:lnTo>
                <a:lnTo>
                  <a:pt x="113131" y="85496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616303" y="1717433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935634" y="1912543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5" h="85725">
                <a:moveTo>
                  <a:pt x="113131" y="0"/>
                </a:moveTo>
                <a:lnTo>
                  <a:pt x="0" y="0"/>
                </a:lnTo>
                <a:lnTo>
                  <a:pt x="0" y="85496"/>
                </a:lnTo>
                <a:lnTo>
                  <a:pt x="113131" y="85496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939279" y="1895754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1755546" y="2001875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4" h="85725">
                <a:moveTo>
                  <a:pt x="113131" y="0"/>
                </a:moveTo>
                <a:lnTo>
                  <a:pt x="0" y="0"/>
                </a:lnTo>
                <a:lnTo>
                  <a:pt x="0" y="85509"/>
                </a:lnTo>
                <a:lnTo>
                  <a:pt x="113131" y="85509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1759204" y="1985098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45°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1880933" y="2279700"/>
            <a:ext cx="140335" cy="85725"/>
          </a:xfrm>
          <a:custGeom>
            <a:avLst/>
            <a:gdLst/>
            <a:ahLst/>
            <a:cxnLst/>
            <a:rect l="l" t="t" r="r" b="b"/>
            <a:pathLst>
              <a:path w="140335" h="85725">
                <a:moveTo>
                  <a:pt x="139852" y="0"/>
                </a:moveTo>
                <a:lnTo>
                  <a:pt x="0" y="0"/>
                </a:lnTo>
                <a:lnTo>
                  <a:pt x="0" y="85509"/>
                </a:lnTo>
                <a:lnTo>
                  <a:pt x="139852" y="85509"/>
                </a:lnTo>
                <a:lnTo>
                  <a:pt x="139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1873897" y="2262924"/>
            <a:ext cx="189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graphicFrame>
        <p:nvGraphicFramePr>
          <p:cNvPr id="22" name="object 22" descr=""/>
          <p:cNvGraphicFramePr>
            <a:graphicFrameLocks noGrp="1"/>
          </p:cNvGraphicFramePr>
          <p:nvPr/>
        </p:nvGraphicFramePr>
        <p:xfrm>
          <a:off x="787298" y="3203892"/>
          <a:ext cx="193040" cy="57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405"/>
              </a:tblGrid>
              <a:tr h="137795">
                <a:tc>
                  <a:txBody>
                    <a:bodyPr/>
                    <a:lstStyle/>
                    <a:p>
                      <a:pPr algn="r" marR="8255">
                        <a:lnSpc>
                          <a:spcPts val="785"/>
                        </a:lnSpc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0795">
                    <a:lnT w="571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algn="r" marR="9525">
                        <a:lnSpc>
                          <a:spcPts val="840"/>
                        </a:lnSpc>
                        <a:spcBef>
                          <a:spcPts val="110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 descr=""/>
          <p:cNvSpPr txBox="1"/>
          <p:nvPr/>
        </p:nvSpPr>
        <p:spPr>
          <a:xfrm>
            <a:off x="1202334" y="3059481"/>
            <a:ext cx="3327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8580">
              <a:lnSpc>
                <a:spcPts val="75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Ø25</a:t>
            </a:r>
            <a:r>
              <a:rPr dirty="0" sz="700" spc="-114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0.04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02334" y="3213684"/>
            <a:ext cx="332740" cy="11493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Ø30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210030" y="3523920"/>
            <a:ext cx="32575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4769">
              <a:lnSpc>
                <a:spcPts val="75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Ø40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02334" y="3383718"/>
            <a:ext cx="332740" cy="869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685"/>
              </a:lnSpc>
            </a:pPr>
            <a:r>
              <a:rPr dirty="0" sz="700" spc="-125">
                <a:latin typeface="Tahoma"/>
                <a:cs typeface="Tahoma"/>
              </a:rPr>
              <a:t>Ø36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1210030" y="3676574"/>
            <a:ext cx="325755" cy="100965"/>
          </a:xfrm>
          <a:custGeom>
            <a:avLst/>
            <a:gdLst/>
            <a:ahLst/>
            <a:cxnLst/>
            <a:rect l="l" t="t" r="r" b="b"/>
            <a:pathLst>
              <a:path w="325755" h="100964">
                <a:moveTo>
                  <a:pt x="325488" y="0"/>
                </a:moveTo>
                <a:lnTo>
                  <a:pt x="0" y="0"/>
                </a:lnTo>
                <a:lnTo>
                  <a:pt x="0" y="100660"/>
                </a:lnTo>
                <a:lnTo>
                  <a:pt x="325488" y="100660"/>
                </a:lnTo>
                <a:lnTo>
                  <a:pt x="3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1237094" y="3669119"/>
            <a:ext cx="2698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Ø49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033879" y="3286734"/>
            <a:ext cx="276225" cy="546100"/>
          </a:xfrm>
          <a:custGeom>
            <a:avLst/>
            <a:gdLst/>
            <a:ahLst/>
            <a:cxnLst/>
            <a:rect l="l" t="t" r="r" b="b"/>
            <a:pathLst>
              <a:path w="276225" h="546100">
                <a:moveTo>
                  <a:pt x="113131" y="0"/>
                </a:moveTo>
                <a:lnTo>
                  <a:pt x="0" y="0"/>
                </a:lnTo>
                <a:lnTo>
                  <a:pt x="0" y="82829"/>
                </a:lnTo>
                <a:lnTo>
                  <a:pt x="113131" y="82829"/>
                </a:lnTo>
                <a:lnTo>
                  <a:pt x="113131" y="0"/>
                </a:lnTo>
                <a:close/>
              </a:path>
              <a:path w="276225" h="546100">
                <a:moveTo>
                  <a:pt x="113284" y="463130"/>
                </a:moveTo>
                <a:lnTo>
                  <a:pt x="165" y="463130"/>
                </a:lnTo>
                <a:lnTo>
                  <a:pt x="165" y="545960"/>
                </a:lnTo>
                <a:lnTo>
                  <a:pt x="113284" y="545960"/>
                </a:lnTo>
                <a:lnTo>
                  <a:pt x="113284" y="463130"/>
                </a:lnTo>
                <a:close/>
              </a:path>
              <a:path w="276225" h="546100">
                <a:moveTo>
                  <a:pt x="115671" y="307530"/>
                </a:moveTo>
                <a:lnTo>
                  <a:pt x="2540" y="307530"/>
                </a:lnTo>
                <a:lnTo>
                  <a:pt x="2540" y="390359"/>
                </a:lnTo>
                <a:lnTo>
                  <a:pt x="115671" y="390359"/>
                </a:lnTo>
                <a:lnTo>
                  <a:pt x="115671" y="307530"/>
                </a:lnTo>
                <a:close/>
              </a:path>
              <a:path w="276225" h="546100">
                <a:moveTo>
                  <a:pt x="115671" y="152819"/>
                </a:moveTo>
                <a:lnTo>
                  <a:pt x="2540" y="152819"/>
                </a:lnTo>
                <a:lnTo>
                  <a:pt x="2540" y="235648"/>
                </a:lnTo>
                <a:lnTo>
                  <a:pt x="115671" y="235648"/>
                </a:lnTo>
                <a:lnTo>
                  <a:pt x="115671" y="152819"/>
                </a:lnTo>
                <a:close/>
              </a:path>
              <a:path w="276225" h="546100">
                <a:moveTo>
                  <a:pt x="269697" y="464781"/>
                </a:moveTo>
                <a:lnTo>
                  <a:pt x="194322" y="464781"/>
                </a:lnTo>
                <a:lnTo>
                  <a:pt x="194322" y="543623"/>
                </a:lnTo>
                <a:lnTo>
                  <a:pt x="269697" y="543623"/>
                </a:lnTo>
                <a:lnTo>
                  <a:pt x="269697" y="464781"/>
                </a:lnTo>
                <a:close/>
              </a:path>
              <a:path w="276225" h="546100">
                <a:moveTo>
                  <a:pt x="271437" y="304901"/>
                </a:moveTo>
                <a:lnTo>
                  <a:pt x="194170" y="304901"/>
                </a:lnTo>
                <a:lnTo>
                  <a:pt x="194170" y="387743"/>
                </a:lnTo>
                <a:lnTo>
                  <a:pt x="271437" y="387743"/>
                </a:lnTo>
                <a:lnTo>
                  <a:pt x="271437" y="304901"/>
                </a:lnTo>
                <a:close/>
              </a:path>
              <a:path w="276225" h="546100">
                <a:moveTo>
                  <a:pt x="274675" y="2374"/>
                </a:moveTo>
                <a:lnTo>
                  <a:pt x="194614" y="2374"/>
                </a:lnTo>
                <a:lnTo>
                  <a:pt x="194614" y="81216"/>
                </a:lnTo>
                <a:lnTo>
                  <a:pt x="274675" y="81216"/>
                </a:lnTo>
                <a:lnTo>
                  <a:pt x="274675" y="2374"/>
                </a:lnTo>
                <a:close/>
              </a:path>
              <a:path w="276225" h="546100">
                <a:moveTo>
                  <a:pt x="276021" y="154089"/>
                </a:moveTo>
                <a:lnTo>
                  <a:pt x="194983" y="154089"/>
                </a:lnTo>
                <a:lnTo>
                  <a:pt x="194983" y="238620"/>
                </a:lnTo>
                <a:lnTo>
                  <a:pt x="276021" y="238620"/>
                </a:lnTo>
                <a:lnTo>
                  <a:pt x="276021" y="1540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2046185" y="3225711"/>
            <a:ext cx="264795" cy="64071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80">
                <a:latin typeface="Tahoma"/>
                <a:cs typeface="Tahoma"/>
              </a:rPr>
              <a:t> </a:t>
            </a:r>
            <a:r>
              <a:rPr dirty="0" sz="700" spc="-7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0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65">
                <a:latin typeface="Tahoma"/>
                <a:cs typeface="Tahoma"/>
              </a:rPr>
              <a:t> </a:t>
            </a:r>
            <a:r>
              <a:rPr dirty="0" sz="700" spc="-75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4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5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768946" y="3835184"/>
            <a:ext cx="624840" cy="175895"/>
          </a:xfrm>
          <a:custGeom>
            <a:avLst/>
            <a:gdLst/>
            <a:ahLst/>
            <a:cxnLst/>
            <a:rect l="l" t="t" r="r" b="b"/>
            <a:pathLst>
              <a:path w="624840" h="175895">
                <a:moveTo>
                  <a:pt x="624471" y="0"/>
                </a:moveTo>
                <a:lnTo>
                  <a:pt x="0" y="0"/>
                </a:lnTo>
                <a:lnTo>
                  <a:pt x="0" y="175399"/>
                </a:lnTo>
                <a:lnTo>
                  <a:pt x="624471" y="175399"/>
                </a:lnTo>
                <a:lnTo>
                  <a:pt x="624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834097" y="3867543"/>
            <a:ext cx="49275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0">
                <a:latin typeface="Tahoma"/>
                <a:cs typeface="Tahoma"/>
              </a:rPr>
              <a:t>Depth/Tiefe</a:t>
            </a:r>
            <a:r>
              <a:rPr dirty="0" sz="700" spc="-20">
                <a:latin typeface="Tahoma"/>
                <a:cs typeface="Tahoma"/>
              </a:rPr>
              <a:t> </a:t>
            </a:r>
            <a:r>
              <a:rPr dirty="0" sz="700" spc="-130">
                <a:latin typeface="Tahoma"/>
                <a:cs typeface="Tahoma"/>
              </a:rPr>
              <a:t>7mm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2509316" y="2740342"/>
            <a:ext cx="80645" cy="79375"/>
          </a:xfrm>
          <a:custGeom>
            <a:avLst/>
            <a:gdLst/>
            <a:ahLst/>
            <a:cxnLst/>
            <a:rect l="l" t="t" r="r" b="b"/>
            <a:pathLst>
              <a:path w="80644" h="79375">
                <a:moveTo>
                  <a:pt x="80060" y="0"/>
                </a:moveTo>
                <a:lnTo>
                  <a:pt x="0" y="0"/>
                </a:lnTo>
                <a:lnTo>
                  <a:pt x="0" y="78828"/>
                </a:lnTo>
                <a:lnTo>
                  <a:pt x="80060" y="78828"/>
                </a:lnTo>
                <a:lnTo>
                  <a:pt x="80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2528023" y="2722689"/>
            <a:ext cx="628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389716" y="2740152"/>
            <a:ext cx="80645" cy="793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ts val="620"/>
              </a:lnSpc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3136214" y="2508580"/>
            <a:ext cx="114300" cy="314325"/>
          </a:xfrm>
          <a:custGeom>
            <a:avLst/>
            <a:gdLst/>
            <a:ahLst/>
            <a:cxnLst/>
            <a:rect l="l" t="t" r="r" b="b"/>
            <a:pathLst>
              <a:path w="114300" h="314325">
                <a:moveTo>
                  <a:pt x="114249" y="0"/>
                </a:moveTo>
                <a:lnTo>
                  <a:pt x="0" y="0"/>
                </a:lnTo>
                <a:lnTo>
                  <a:pt x="0" y="314198"/>
                </a:lnTo>
                <a:lnTo>
                  <a:pt x="114249" y="314198"/>
                </a:lnTo>
                <a:lnTo>
                  <a:pt x="114249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3142170" y="2573674"/>
            <a:ext cx="133985" cy="21907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Ø63 </a:t>
            </a:r>
            <a:r>
              <a:rPr dirty="0" baseline="7936" sz="525" spc="-67">
                <a:latin typeface="Tahoma"/>
                <a:cs typeface="Tahoma"/>
              </a:rPr>
              <a:t>±0.3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832900" y="1677022"/>
            <a:ext cx="3327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7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431946" y="1503642"/>
            <a:ext cx="3327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89535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95</a:t>
            </a:r>
            <a:r>
              <a:rPr dirty="0" sz="700" spc="-13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±0.8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4368774" y="1598295"/>
            <a:ext cx="70485" cy="100965"/>
          </a:xfrm>
          <a:custGeom>
            <a:avLst/>
            <a:gdLst/>
            <a:ahLst/>
            <a:cxnLst/>
            <a:rect l="l" t="t" r="r" b="b"/>
            <a:pathLst>
              <a:path w="70485" h="100964">
                <a:moveTo>
                  <a:pt x="69938" y="0"/>
                </a:moveTo>
                <a:lnTo>
                  <a:pt x="0" y="0"/>
                </a:lnTo>
                <a:lnTo>
                  <a:pt x="0" y="100660"/>
                </a:lnTo>
                <a:lnTo>
                  <a:pt x="69938" y="100660"/>
                </a:lnTo>
                <a:lnTo>
                  <a:pt x="69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4372559" y="1590840"/>
            <a:ext cx="62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5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4288307" y="3062630"/>
            <a:ext cx="269240" cy="100965"/>
          </a:xfrm>
          <a:custGeom>
            <a:avLst/>
            <a:gdLst/>
            <a:ahLst/>
            <a:cxnLst/>
            <a:rect l="l" t="t" r="r" b="b"/>
            <a:pathLst>
              <a:path w="269239" h="100964">
                <a:moveTo>
                  <a:pt x="268706" y="0"/>
                </a:moveTo>
                <a:lnTo>
                  <a:pt x="0" y="0"/>
                </a:lnTo>
                <a:lnTo>
                  <a:pt x="0" y="100660"/>
                </a:lnTo>
                <a:lnTo>
                  <a:pt x="268706" y="100660"/>
                </a:lnTo>
                <a:lnTo>
                  <a:pt x="268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4308297" y="3055163"/>
            <a:ext cx="22732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25</a:t>
            </a:r>
            <a:r>
              <a:rPr dirty="0" sz="700" spc="-13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4343146" y="2151595"/>
            <a:ext cx="100965" cy="187960"/>
          </a:xfrm>
          <a:custGeom>
            <a:avLst/>
            <a:gdLst/>
            <a:ahLst/>
            <a:cxnLst/>
            <a:rect l="l" t="t" r="r" b="b"/>
            <a:pathLst>
              <a:path w="100964" h="187960">
                <a:moveTo>
                  <a:pt x="100660" y="0"/>
                </a:moveTo>
                <a:lnTo>
                  <a:pt x="0" y="0"/>
                </a:lnTo>
                <a:lnTo>
                  <a:pt x="0" y="187845"/>
                </a:lnTo>
                <a:lnTo>
                  <a:pt x="100660" y="187845"/>
                </a:lnTo>
                <a:lnTo>
                  <a:pt x="100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4335767" y="2175662"/>
            <a:ext cx="133985" cy="14097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Ø14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6" name="object 46" descr=""/>
          <p:cNvSpPr/>
          <p:nvPr/>
        </p:nvSpPr>
        <p:spPr>
          <a:xfrm>
            <a:off x="4687874" y="2048395"/>
            <a:ext cx="100965" cy="332740"/>
          </a:xfrm>
          <a:custGeom>
            <a:avLst/>
            <a:gdLst/>
            <a:ahLst/>
            <a:cxnLst/>
            <a:rect l="l" t="t" r="r" b="b"/>
            <a:pathLst>
              <a:path w="100964" h="332739">
                <a:moveTo>
                  <a:pt x="100647" y="0"/>
                </a:moveTo>
                <a:lnTo>
                  <a:pt x="0" y="0"/>
                </a:lnTo>
                <a:lnTo>
                  <a:pt x="0" y="332587"/>
                </a:lnTo>
                <a:lnTo>
                  <a:pt x="100647" y="332587"/>
                </a:lnTo>
                <a:lnTo>
                  <a:pt x="1006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 txBox="1"/>
          <p:nvPr/>
        </p:nvSpPr>
        <p:spPr>
          <a:xfrm>
            <a:off x="4685931" y="2133898"/>
            <a:ext cx="133985" cy="16002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0">
                <a:latin typeface="Tahoma"/>
                <a:cs typeface="Tahoma"/>
              </a:rPr>
              <a:t>Ø8</a:t>
            </a:r>
            <a:r>
              <a:rPr dirty="0" sz="700" spc="-5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g5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48" name="object 48" descr=""/>
          <p:cNvSpPr/>
          <p:nvPr/>
        </p:nvSpPr>
        <p:spPr>
          <a:xfrm>
            <a:off x="4090923" y="1722183"/>
            <a:ext cx="70485" cy="54610"/>
          </a:xfrm>
          <a:custGeom>
            <a:avLst/>
            <a:gdLst/>
            <a:ahLst/>
            <a:cxnLst/>
            <a:rect l="l" t="t" r="r" b="b"/>
            <a:pathLst>
              <a:path w="70485" h="54610">
                <a:moveTo>
                  <a:pt x="69913" y="0"/>
                </a:moveTo>
                <a:lnTo>
                  <a:pt x="0" y="0"/>
                </a:lnTo>
                <a:lnTo>
                  <a:pt x="0" y="54000"/>
                </a:lnTo>
                <a:lnTo>
                  <a:pt x="69913" y="54000"/>
                </a:lnTo>
                <a:lnTo>
                  <a:pt x="699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 txBox="1"/>
          <p:nvPr/>
        </p:nvSpPr>
        <p:spPr>
          <a:xfrm>
            <a:off x="3767099" y="1677327"/>
            <a:ext cx="3454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algn="r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7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3718814" y="3191167"/>
            <a:ext cx="210185" cy="100965"/>
          </a:xfrm>
          <a:custGeom>
            <a:avLst/>
            <a:gdLst/>
            <a:ahLst/>
            <a:cxnLst/>
            <a:rect l="l" t="t" r="r" b="b"/>
            <a:pathLst>
              <a:path w="210185" h="100964">
                <a:moveTo>
                  <a:pt x="210083" y="0"/>
                </a:moveTo>
                <a:lnTo>
                  <a:pt x="0" y="0"/>
                </a:lnTo>
                <a:lnTo>
                  <a:pt x="0" y="100647"/>
                </a:lnTo>
                <a:lnTo>
                  <a:pt x="210083" y="100647"/>
                </a:lnTo>
                <a:lnTo>
                  <a:pt x="2100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 txBox="1"/>
          <p:nvPr/>
        </p:nvSpPr>
        <p:spPr>
          <a:xfrm>
            <a:off x="3799776" y="3183699"/>
            <a:ext cx="469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5">
                <a:latin typeface="Tahoma"/>
                <a:cs typeface="Tahoma"/>
              </a:rPr>
              <a:t>-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2" name="object 52" descr=""/>
          <p:cNvSpPr/>
          <p:nvPr/>
        </p:nvSpPr>
        <p:spPr>
          <a:xfrm>
            <a:off x="3669817" y="3345878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587" y="0"/>
                </a:moveTo>
                <a:lnTo>
                  <a:pt x="0" y="0"/>
                </a:lnTo>
                <a:lnTo>
                  <a:pt x="0" y="100660"/>
                </a:lnTo>
                <a:lnTo>
                  <a:pt x="332587" y="100660"/>
                </a:lnTo>
                <a:lnTo>
                  <a:pt x="332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 txBox="1"/>
          <p:nvPr/>
        </p:nvSpPr>
        <p:spPr>
          <a:xfrm>
            <a:off x="3784993" y="3338424"/>
            <a:ext cx="1003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0">
                <a:latin typeface="Tahoma"/>
                <a:cs typeface="Tahoma"/>
              </a:rPr>
              <a:t>BK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4" name="object 54" descr=""/>
          <p:cNvSpPr/>
          <p:nvPr/>
        </p:nvSpPr>
        <p:spPr>
          <a:xfrm>
            <a:off x="3648227" y="3612502"/>
            <a:ext cx="332740" cy="165735"/>
          </a:xfrm>
          <a:custGeom>
            <a:avLst/>
            <a:gdLst/>
            <a:ahLst/>
            <a:cxnLst/>
            <a:rect l="l" t="t" r="r" b="b"/>
            <a:pathLst>
              <a:path w="332739" h="165735">
                <a:moveTo>
                  <a:pt x="332600" y="0"/>
                </a:moveTo>
                <a:lnTo>
                  <a:pt x="0" y="0"/>
                </a:lnTo>
                <a:lnTo>
                  <a:pt x="0" y="165277"/>
                </a:lnTo>
                <a:lnTo>
                  <a:pt x="332600" y="165277"/>
                </a:lnTo>
                <a:lnTo>
                  <a:pt x="332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3778605" y="3618115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60">
                <a:latin typeface="Tahoma"/>
                <a:cs typeface="Tahoma"/>
              </a:rPr>
              <a:t>+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3653167" y="3819550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587" y="0"/>
                </a:moveTo>
                <a:lnTo>
                  <a:pt x="0" y="0"/>
                </a:lnTo>
                <a:lnTo>
                  <a:pt x="0" y="100660"/>
                </a:lnTo>
                <a:lnTo>
                  <a:pt x="332587" y="100660"/>
                </a:lnTo>
                <a:lnTo>
                  <a:pt x="332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/>
          <p:nvPr/>
        </p:nvSpPr>
        <p:spPr>
          <a:xfrm>
            <a:off x="3766578" y="3812082"/>
            <a:ext cx="10413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RD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176333" y="3679723"/>
            <a:ext cx="120014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15875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7</a:t>
            </a:r>
            <a:r>
              <a:rPr dirty="0" sz="700" spc="-135">
                <a:latin typeface="Tahoma"/>
                <a:cs typeface="Tahoma"/>
              </a:rPr>
              <a:t> </a:t>
            </a:r>
            <a:r>
              <a:rPr dirty="0" baseline="7936" sz="525" spc="-52">
                <a:latin typeface="Tahoma"/>
                <a:cs typeface="Tahoma"/>
              </a:rPr>
              <a:t>±2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3176333" y="3833254"/>
            <a:ext cx="19494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300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±30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60" name="object 60" descr=""/>
          <p:cNvSpPr/>
          <p:nvPr/>
        </p:nvSpPr>
        <p:spPr>
          <a:xfrm>
            <a:off x="3009112" y="3035896"/>
            <a:ext cx="637540" cy="435609"/>
          </a:xfrm>
          <a:custGeom>
            <a:avLst/>
            <a:gdLst/>
            <a:ahLst/>
            <a:cxnLst/>
            <a:rect l="l" t="t" r="r" b="b"/>
            <a:pathLst>
              <a:path w="637539" h="435610">
                <a:moveTo>
                  <a:pt x="637133" y="0"/>
                </a:moveTo>
                <a:lnTo>
                  <a:pt x="3771" y="0"/>
                </a:lnTo>
                <a:lnTo>
                  <a:pt x="3771" y="136842"/>
                </a:lnTo>
                <a:lnTo>
                  <a:pt x="0" y="136842"/>
                </a:lnTo>
                <a:lnTo>
                  <a:pt x="0" y="435546"/>
                </a:lnTo>
                <a:lnTo>
                  <a:pt x="471500" y="435546"/>
                </a:lnTo>
                <a:lnTo>
                  <a:pt x="471500" y="339737"/>
                </a:lnTo>
                <a:lnTo>
                  <a:pt x="544753" y="339737"/>
                </a:lnTo>
                <a:lnTo>
                  <a:pt x="544753" y="217703"/>
                </a:lnTo>
                <a:lnTo>
                  <a:pt x="471500" y="217703"/>
                </a:lnTo>
                <a:lnTo>
                  <a:pt x="471500" y="156883"/>
                </a:lnTo>
                <a:lnTo>
                  <a:pt x="637133" y="156883"/>
                </a:lnTo>
                <a:lnTo>
                  <a:pt x="6371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 descr=""/>
          <p:cNvSpPr txBox="1"/>
          <p:nvPr/>
        </p:nvSpPr>
        <p:spPr>
          <a:xfrm>
            <a:off x="2996412" y="3144901"/>
            <a:ext cx="4667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Lead/Litze</a:t>
            </a:r>
            <a:r>
              <a:rPr dirty="0" sz="700">
                <a:latin typeface="Tahoma"/>
                <a:cs typeface="Tahoma"/>
              </a:rPr>
              <a:t> </a:t>
            </a:r>
            <a:r>
              <a:rPr dirty="0" sz="700" spc="-150">
                <a:latin typeface="Tahoma"/>
                <a:cs typeface="Tahoma"/>
              </a:rPr>
              <a:t>AWG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2996399" y="3221088"/>
            <a:ext cx="3422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18</a:t>
            </a:r>
            <a:r>
              <a:rPr dirty="0" sz="700" spc="-50">
                <a:latin typeface="Tahoma"/>
                <a:cs typeface="Tahoma"/>
              </a:rPr>
              <a:t> </a:t>
            </a:r>
            <a:r>
              <a:rPr dirty="0" sz="700" spc="-135">
                <a:latin typeface="Tahoma"/>
                <a:cs typeface="Tahoma"/>
              </a:rPr>
              <a:t>UL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85">
                <a:latin typeface="Tahoma"/>
                <a:cs typeface="Tahoma"/>
              </a:rPr>
              <a:t>Style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2996399" y="3297275"/>
            <a:ext cx="47180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1569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155">
                <a:latin typeface="Tahoma"/>
                <a:cs typeface="Tahoma"/>
              </a:rPr>
              <a:t>CSA</a:t>
            </a:r>
            <a:r>
              <a:rPr dirty="0" sz="700" spc="-40">
                <a:latin typeface="Tahoma"/>
                <a:cs typeface="Tahoma"/>
              </a:rPr>
              <a:t> </a:t>
            </a:r>
            <a:r>
              <a:rPr dirty="0" sz="700" spc="-170">
                <a:latin typeface="Tahoma"/>
                <a:cs typeface="Tahoma"/>
              </a:rPr>
              <a:t>TR</a:t>
            </a:r>
            <a:r>
              <a:rPr dirty="0" sz="700" spc="-40">
                <a:latin typeface="Tahoma"/>
                <a:cs typeface="Tahoma"/>
              </a:rPr>
              <a:t> </a:t>
            </a:r>
            <a:r>
              <a:rPr dirty="0" sz="700" spc="-60">
                <a:latin typeface="Tahoma"/>
                <a:cs typeface="Tahoma"/>
              </a:rPr>
              <a:t>64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5043500" y="1488122"/>
            <a:ext cx="176530" cy="8509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905" rIns="0" bIns="0" rtlCol="0" vert="horz">
            <a:spAutoFit/>
          </a:bodyPr>
          <a:lstStyle/>
          <a:p>
            <a:pPr marL="23495">
              <a:lnSpc>
                <a:spcPts val="650"/>
              </a:lnSpc>
              <a:spcBef>
                <a:spcPts val="15"/>
              </a:spcBef>
            </a:pPr>
            <a:r>
              <a:rPr dirty="0" sz="700" spc="-60">
                <a:latin typeface="Tahoma"/>
                <a:cs typeface="Tahoma"/>
              </a:rPr>
              <a:t>0.06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5047551" y="1645412"/>
            <a:ext cx="165100" cy="83820"/>
          </a:xfrm>
          <a:custGeom>
            <a:avLst/>
            <a:gdLst/>
            <a:ahLst/>
            <a:cxnLst/>
            <a:rect l="l" t="t" r="r" b="b"/>
            <a:pathLst>
              <a:path w="165100" h="83819">
                <a:moveTo>
                  <a:pt x="164591" y="0"/>
                </a:moveTo>
                <a:lnTo>
                  <a:pt x="0" y="0"/>
                </a:lnTo>
                <a:lnTo>
                  <a:pt x="0" y="83642"/>
                </a:lnTo>
                <a:lnTo>
                  <a:pt x="164591" y="83642"/>
                </a:lnTo>
                <a:lnTo>
                  <a:pt x="1645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5052758" y="1634502"/>
            <a:ext cx="1536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0">
                <a:latin typeface="Tahoma"/>
                <a:cs typeface="Tahoma"/>
              </a:rPr>
              <a:t>0.03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7" name="object 67" descr=""/>
          <p:cNvSpPr/>
          <p:nvPr/>
        </p:nvSpPr>
        <p:spPr>
          <a:xfrm>
            <a:off x="5258511" y="1481798"/>
            <a:ext cx="80645" cy="93345"/>
          </a:xfrm>
          <a:custGeom>
            <a:avLst/>
            <a:gdLst/>
            <a:ahLst/>
            <a:cxnLst/>
            <a:rect l="l" t="t" r="r" b="b"/>
            <a:pathLst>
              <a:path w="80645" h="93344">
                <a:moveTo>
                  <a:pt x="80060" y="0"/>
                </a:moveTo>
                <a:lnTo>
                  <a:pt x="0" y="0"/>
                </a:lnTo>
                <a:lnTo>
                  <a:pt x="0" y="92951"/>
                </a:lnTo>
                <a:lnTo>
                  <a:pt x="80060" y="92951"/>
                </a:lnTo>
                <a:lnTo>
                  <a:pt x="80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 txBox="1"/>
          <p:nvPr/>
        </p:nvSpPr>
        <p:spPr>
          <a:xfrm>
            <a:off x="5277408" y="1465974"/>
            <a:ext cx="62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9" name="object 69" descr=""/>
          <p:cNvSpPr/>
          <p:nvPr/>
        </p:nvSpPr>
        <p:spPr>
          <a:xfrm>
            <a:off x="5954305" y="1573428"/>
            <a:ext cx="113664" cy="89535"/>
          </a:xfrm>
          <a:custGeom>
            <a:avLst/>
            <a:gdLst/>
            <a:ahLst/>
            <a:cxnLst/>
            <a:rect l="l" t="t" r="r" b="b"/>
            <a:pathLst>
              <a:path w="113664" h="89535">
                <a:moveTo>
                  <a:pt x="113131" y="0"/>
                </a:moveTo>
                <a:lnTo>
                  <a:pt x="0" y="0"/>
                </a:lnTo>
                <a:lnTo>
                  <a:pt x="0" y="89509"/>
                </a:lnTo>
                <a:lnTo>
                  <a:pt x="113131" y="89509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 txBox="1"/>
          <p:nvPr/>
        </p:nvSpPr>
        <p:spPr>
          <a:xfrm>
            <a:off x="5957951" y="1557172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425590" y="2244661"/>
            <a:ext cx="139065" cy="857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ts val="675"/>
              </a:lnSpc>
            </a:pPr>
            <a:r>
              <a:rPr dirty="0" sz="700" spc="-85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2" name="object 72" descr=""/>
          <p:cNvSpPr/>
          <p:nvPr/>
        </p:nvSpPr>
        <p:spPr>
          <a:xfrm>
            <a:off x="5918809" y="1790039"/>
            <a:ext cx="147320" cy="89535"/>
          </a:xfrm>
          <a:custGeom>
            <a:avLst/>
            <a:gdLst/>
            <a:ahLst/>
            <a:cxnLst/>
            <a:rect l="l" t="t" r="r" b="b"/>
            <a:pathLst>
              <a:path w="147320" h="89535">
                <a:moveTo>
                  <a:pt x="147104" y="0"/>
                </a:moveTo>
                <a:lnTo>
                  <a:pt x="0" y="0"/>
                </a:lnTo>
                <a:lnTo>
                  <a:pt x="0" y="89496"/>
                </a:lnTo>
                <a:lnTo>
                  <a:pt x="147104" y="89496"/>
                </a:lnTo>
                <a:lnTo>
                  <a:pt x="147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 txBox="1"/>
          <p:nvPr/>
        </p:nvSpPr>
        <p:spPr>
          <a:xfrm>
            <a:off x="5916307" y="1773770"/>
            <a:ext cx="189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4" name="object 74" descr=""/>
          <p:cNvSpPr/>
          <p:nvPr/>
        </p:nvSpPr>
        <p:spPr>
          <a:xfrm>
            <a:off x="5738329" y="3521380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587" y="0"/>
                </a:moveTo>
                <a:lnTo>
                  <a:pt x="0" y="0"/>
                </a:lnTo>
                <a:lnTo>
                  <a:pt x="0" y="100660"/>
                </a:lnTo>
                <a:lnTo>
                  <a:pt x="332587" y="100660"/>
                </a:lnTo>
                <a:lnTo>
                  <a:pt x="332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 txBox="1"/>
          <p:nvPr/>
        </p:nvSpPr>
        <p:spPr>
          <a:xfrm>
            <a:off x="5768924" y="3513912"/>
            <a:ext cx="2698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Ø48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graphicFrame>
        <p:nvGraphicFramePr>
          <p:cNvPr id="76" name="object 76" descr=""/>
          <p:cNvGraphicFramePr>
            <a:graphicFrameLocks noGrp="1"/>
          </p:cNvGraphicFramePr>
          <p:nvPr/>
        </p:nvGraphicFramePr>
        <p:xfrm>
          <a:off x="5728601" y="3059404"/>
          <a:ext cx="332740" cy="407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740"/>
              </a:tblGrid>
              <a:tr h="114300">
                <a:tc>
                  <a:txBody>
                    <a:bodyPr/>
                    <a:lstStyle/>
                    <a:p>
                      <a:pPr algn="ctr" marR="15240">
                        <a:lnSpc>
                          <a:spcPts val="760"/>
                        </a:lnSpc>
                        <a:spcBef>
                          <a:spcPts val="40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Ø25</a:t>
                      </a:r>
                      <a:r>
                        <a:rPr dirty="0" sz="7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36" sz="525" spc="-67">
                          <a:latin typeface="Tahoma"/>
                          <a:cs typeface="Tahoma"/>
                        </a:rPr>
                        <a:t>-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0.04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508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364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Ø36 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±0.1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508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26364">
                <a:tc>
                  <a:txBody>
                    <a:bodyPr/>
                    <a:lstStyle/>
                    <a:p>
                      <a:pPr algn="ctr" marL="12065">
                        <a:lnSpc>
                          <a:spcPts val="610"/>
                        </a:lnSpc>
                        <a:spcBef>
                          <a:spcPts val="285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Ø40 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±0.1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7" name="object 77" descr=""/>
          <p:cNvSpPr/>
          <p:nvPr/>
        </p:nvSpPr>
        <p:spPr>
          <a:xfrm>
            <a:off x="5305044" y="3206673"/>
            <a:ext cx="193040" cy="107950"/>
          </a:xfrm>
          <a:custGeom>
            <a:avLst/>
            <a:gdLst/>
            <a:ahLst/>
            <a:cxnLst/>
            <a:rect l="l" t="t" r="r" b="b"/>
            <a:pathLst>
              <a:path w="193039" h="107950">
                <a:moveTo>
                  <a:pt x="192633" y="3429"/>
                </a:moveTo>
                <a:lnTo>
                  <a:pt x="123685" y="3429"/>
                </a:lnTo>
                <a:lnTo>
                  <a:pt x="123685" y="0"/>
                </a:lnTo>
                <a:lnTo>
                  <a:pt x="10553" y="0"/>
                </a:lnTo>
                <a:lnTo>
                  <a:pt x="10553" y="3429"/>
                </a:lnTo>
                <a:lnTo>
                  <a:pt x="0" y="3429"/>
                </a:lnTo>
                <a:lnTo>
                  <a:pt x="0" y="107391"/>
                </a:lnTo>
                <a:lnTo>
                  <a:pt x="192633" y="107391"/>
                </a:lnTo>
                <a:lnTo>
                  <a:pt x="192633" y="3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5319534" y="3186963"/>
            <a:ext cx="18351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9" name="object 79" descr=""/>
          <p:cNvSpPr/>
          <p:nvPr/>
        </p:nvSpPr>
        <p:spPr>
          <a:xfrm>
            <a:off x="5215852" y="3351758"/>
            <a:ext cx="288290" cy="271780"/>
          </a:xfrm>
          <a:custGeom>
            <a:avLst/>
            <a:gdLst/>
            <a:ahLst/>
            <a:cxnLst/>
            <a:rect l="l" t="t" r="r" b="b"/>
            <a:pathLst>
              <a:path w="288289" h="271779">
                <a:moveTo>
                  <a:pt x="285292" y="167220"/>
                </a:moveTo>
                <a:lnTo>
                  <a:pt x="179908" y="167220"/>
                </a:lnTo>
                <a:lnTo>
                  <a:pt x="179908" y="159105"/>
                </a:lnTo>
                <a:lnTo>
                  <a:pt x="23456" y="159105"/>
                </a:lnTo>
                <a:lnTo>
                  <a:pt x="23456" y="167220"/>
                </a:lnTo>
                <a:lnTo>
                  <a:pt x="18872" y="167220"/>
                </a:lnTo>
                <a:lnTo>
                  <a:pt x="18872" y="271183"/>
                </a:lnTo>
                <a:lnTo>
                  <a:pt x="285292" y="271183"/>
                </a:lnTo>
                <a:lnTo>
                  <a:pt x="285292" y="167220"/>
                </a:lnTo>
                <a:close/>
              </a:path>
              <a:path w="288289" h="271779">
                <a:moveTo>
                  <a:pt x="288010" y="0"/>
                </a:moveTo>
                <a:lnTo>
                  <a:pt x="0" y="0"/>
                </a:lnTo>
                <a:lnTo>
                  <a:pt x="0" y="114236"/>
                </a:lnTo>
                <a:lnTo>
                  <a:pt x="288010" y="114236"/>
                </a:lnTo>
                <a:lnTo>
                  <a:pt x="288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 descr=""/>
          <p:cNvSpPr txBox="1"/>
          <p:nvPr/>
        </p:nvSpPr>
        <p:spPr>
          <a:xfrm>
            <a:off x="5182565" y="3359010"/>
            <a:ext cx="3505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90">
                <a:latin typeface="Tahoma"/>
                <a:cs typeface="Tahoma"/>
              </a:rPr>
              <a:t>4x4.65</a:t>
            </a:r>
            <a:r>
              <a:rPr dirty="0" baseline="7936" sz="525" spc="-135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0.15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5217629" y="3507447"/>
            <a:ext cx="3143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85">
                <a:latin typeface="Tahoma"/>
                <a:cs typeface="Tahoma"/>
              </a:rPr>
              <a:t>2x3.7</a:t>
            </a:r>
            <a:r>
              <a:rPr dirty="0" baseline="7936" sz="525" spc="-127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0.11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82" name="object 82" descr=""/>
          <p:cNvSpPr/>
          <p:nvPr/>
        </p:nvSpPr>
        <p:spPr>
          <a:xfrm>
            <a:off x="6498209" y="3286734"/>
            <a:ext cx="273050" cy="390525"/>
          </a:xfrm>
          <a:custGeom>
            <a:avLst/>
            <a:gdLst/>
            <a:ahLst/>
            <a:cxnLst/>
            <a:rect l="l" t="t" r="r" b="b"/>
            <a:pathLst>
              <a:path w="273050" h="390525">
                <a:moveTo>
                  <a:pt x="113118" y="0"/>
                </a:moveTo>
                <a:lnTo>
                  <a:pt x="0" y="0"/>
                </a:lnTo>
                <a:lnTo>
                  <a:pt x="0" y="82829"/>
                </a:lnTo>
                <a:lnTo>
                  <a:pt x="113118" y="82829"/>
                </a:lnTo>
                <a:lnTo>
                  <a:pt x="113118" y="0"/>
                </a:lnTo>
                <a:close/>
              </a:path>
              <a:path w="273050" h="390525">
                <a:moveTo>
                  <a:pt x="115658" y="307530"/>
                </a:moveTo>
                <a:lnTo>
                  <a:pt x="2540" y="307530"/>
                </a:lnTo>
                <a:lnTo>
                  <a:pt x="2540" y="390359"/>
                </a:lnTo>
                <a:lnTo>
                  <a:pt x="115658" y="390359"/>
                </a:lnTo>
                <a:lnTo>
                  <a:pt x="115658" y="307530"/>
                </a:lnTo>
                <a:close/>
              </a:path>
              <a:path w="273050" h="390525">
                <a:moveTo>
                  <a:pt x="115658" y="152819"/>
                </a:moveTo>
                <a:lnTo>
                  <a:pt x="2540" y="152819"/>
                </a:lnTo>
                <a:lnTo>
                  <a:pt x="2540" y="235648"/>
                </a:lnTo>
                <a:lnTo>
                  <a:pt x="115658" y="235648"/>
                </a:lnTo>
                <a:lnTo>
                  <a:pt x="115658" y="152819"/>
                </a:lnTo>
                <a:close/>
              </a:path>
              <a:path w="273050" h="390525">
                <a:moveTo>
                  <a:pt x="262534" y="304901"/>
                </a:moveTo>
                <a:lnTo>
                  <a:pt x="185267" y="304901"/>
                </a:lnTo>
                <a:lnTo>
                  <a:pt x="185267" y="387743"/>
                </a:lnTo>
                <a:lnTo>
                  <a:pt x="262534" y="387743"/>
                </a:lnTo>
                <a:lnTo>
                  <a:pt x="262534" y="304901"/>
                </a:lnTo>
                <a:close/>
              </a:path>
              <a:path w="273050" h="390525">
                <a:moveTo>
                  <a:pt x="265836" y="154089"/>
                </a:moveTo>
                <a:lnTo>
                  <a:pt x="184797" y="154089"/>
                </a:lnTo>
                <a:lnTo>
                  <a:pt x="184797" y="238620"/>
                </a:lnTo>
                <a:lnTo>
                  <a:pt x="265836" y="238620"/>
                </a:lnTo>
                <a:lnTo>
                  <a:pt x="265836" y="154089"/>
                </a:lnTo>
                <a:close/>
              </a:path>
              <a:path w="273050" h="390525">
                <a:moveTo>
                  <a:pt x="272643" y="2540"/>
                </a:moveTo>
                <a:lnTo>
                  <a:pt x="193967" y="2540"/>
                </a:lnTo>
                <a:lnTo>
                  <a:pt x="193967" y="80035"/>
                </a:lnTo>
                <a:lnTo>
                  <a:pt x="272643" y="80035"/>
                </a:lnTo>
                <a:lnTo>
                  <a:pt x="272643" y="25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 txBox="1"/>
          <p:nvPr/>
        </p:nvSpPr>
        <p:spPr>
          <a:xfrm>
            <a:off x="6510502" y="3225686"/>
            <a:ext cx="262255" cy="48387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65">
                <a:latin typeface="Tahoma"/>
                <a:cs typeface="Tahoma"/>
              </a:rPr>
              <a:t> </a:t>
            </a:r>
            <a:r>
              <a:rPr dirty="0" sz="700" spc="-65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0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285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27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grpSp>
        <p:nvGrpSpPr>
          <p:cNvPr id="84" name="object 84" descr=""/>
          <p:cNvGrpSpPr/>
          <p:nvPr/>
        </p:nvGrpSpPr>
        <p:grpSpPr>
          <a:xfrm>
            <a:off x="4775365" y="2331758"/>
            <a:ext cx="2241550" cy="2498090"/>
            <a:chOff x="4775365" y="2331758"/>
            <a:chExt cx="2241550" cy="2498090"/>
          </a:xfrm>
        </p:grpSpPr>
        <p:sp>
          <p:nvSpPr>
            <p:cNvPr id="85" name="object 85" descr=""/>
            <p:cNvSpPr/>
            <p:nvPr/>
          </p:nvSpPr>
          <p:spPr>
            <a:xfrm>
              <a:off x="4775365" y="2331757"/>
              <a:ext cx="732155" cy="1304290"/>
            </a:xfrm>
            <a:custGeom>
              <a:avLst/>
              <a:gdLst/>
              <a:ahLst/>
              <a:cxnLst/>
              <a:rect l="l" t="t" r="r" b="b"/>
              <a:pathLst>
                <a:path w="732154" h="1304289">
                  <a:moveTo>
                    <a:pt x="32778" y="0"/>
                  </a:moveTo>
                  <a:lnTo>
                    <a:pt x="0" y="0"/>
                  </a:lnTo>
                  <a:lnTo>
                    <a:pt x="16383" y="50990"/>
                  </a:lnTo>
                  <a:lnTo>
                    <a:pt x="21856" y="52806"/>
                  </a:lnTo>
                  <a:lnTo>
                    <a:pt x="32778" y="0"/>
                  </a:lnTo>
                  <a:close/>
                </a:path>
                <a:path w="732154" h="1304289">
                  <a:moveTo>
                    <a:pt x="732040" y="1289265"/>
                  </a:moveTo>
                  <a:lnTo>
                    <a:pt x="677405" y="1278331"/>
                  </a:lnTo>
                  <a:lnTo>
                    <a:pt x="677405" y="1303820"/>
                  </a:lnTo>
                  <a:lnTo>
                    <a:pt x="732040" y="1296543"/>
                  </a:lnTo>
                  <a:lnTo>
                    <a:pt x="732040" y="12892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5575236" y="3920985"/>
              <a:ext cx="1440180" cy="128905"/>
            </a:xfrm>
            <a:custGeom>
              <a:avLst/>
              <a:gdLst/>
              <a:ahLst/>
              <a:cxnLst/>
              <a:rect l="l" t="t" r="r" b="b"/>
              <a:pathLst>
                <a:path w="1440179" h="128904">
                  <a:moveTo>
                    <a:pt x="1440014" y="0"/>
                  </a:moveTo>
                  <a:lnTo>
                    <a:pt x="0" y="0"/>
                  </a:lnTo>
                  <a:lnTo>
                    <a:pt x="0" y="128282"/>
                  </a:lnTo>
                  <a:lnTo>
                    <a:pt x="1440014" y="128282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5573648" y="3920985"/>
              <a:ext cx="1442085" cy="128905"/>
            </a:xfrm>
            <a:custGeom>
              <a:avLst/>
              <a:gdLst/>
              <a:ahLst/>
              <a:cxnLst/>
              <a:rect l="l" t="t" r="r" b="b"/>
              <a:pathLst>
                <a:path w="1442084" h="128904">
                  <a:moveTo>
                    <a:pt x="0" y="0"/>
                  </a:moveTo>
                  <a:lnTo>
                    <a:pt x="721588" y="0"/>
                  </a:lnTo>
                </a:path>
                <a:path w="1442084" h="128904">
                  <a:moveTo>
                    <a:pt x="721588" y="0"/>
                  </a:moveTo>
                  <a:lnTo>
                    <a:pt x="1441589" y="0"/>
                  </a:lnTo>
                </a:path>
                <a:path w="1442084" h="128904">
                  <a:moveTo>
                    <a:pt x="1587" y="126695"/>
                  </a:moveTo>
                  <a:lnTo>
                    <a:pt x="1587" y="1600"/>
                  </a:lnTo>
                </a:path>
                <a:path w="1442084" h="128904">
                  <a:moveTo>
                    <a:pt x="0" y="128282"/>
                  </a:moveTo>
                  <a:lnTo>
                    <a:pt x="721588" y="1282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5575236" y="4177537"/>
              <a:ext cx="1440180" cy="128270"/>
            </a:xfrm>
            <a:custGeom>
              <a:avLst/>
              <a:gdLst/>
              <a:ahLst/>
              <a:cxnLst/>
              <a:rect l="l" t="t" r="r" b="b"/>
              <a:pathLst>
                <a:path w="1440179" h="1282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128270"/>
                  </a:lnTo>
                  <a:lnTo>
                    <a:pt x="720001" y="128270"/>
                  </a:lnTo>
                  <a:lnTo>
                    <a:pt x="1440014" y="128270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5575236" y="4305807"/>
              <a:ext cx="1440180" cy="521970"/>
            </a:xfrm>
            <a:custGeom>
              <a:avLst/>
              <a:gdLst/>
              <a:ahLst/>
              <a:cxnLst/>
              <a:rect l="l" t="t" r="r" b="b"/>
              <a:pathLst>
                <a:path w="1440179" h="5219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521843"/>
                  </a:lnTo>
                  <a:lnTo>
                    <a:pt x="720001" y="521843"/>
                  </a:lnTo>
                  <a:lnTo>
                    <a:pt x="1440014" y="521843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5575236" y="4049268"/>
              <a:ext cx="1440180" cy="127000"/>
            </a:xfrm>
            <a:custGeom>
              <a:avLst/>
              <a:gdLst/>
              <a:ahLst/>
              <a:cxnLst/>
              <a:rect l="l" t="t" r="r" b="b"/>
              <a:pathLst>
                <a:path w="1440179" h="127000">
                  <a:moveTo>
                    <a:pt x="0" y="126682"/>
                  </a:moveTo>
                  <a:lnTo>
                    <a:pt x="0" y="1587"/>
                  </a:lnTo>
                </a:path>
                <a:path w="1440179" h="127000">
                  <a:moveTo>
                    <a:pt x="720001" y="0"/>
                  </a:moveTo>
                  <a:lnTo>
                    <a:pt x="14400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5573648" y="4050855"/>
              <a:ext cx="1442085" cy="777240"/>
            </a:xfrm>
            <a:custGeom>
              <a:avLst/>
              <a:gdLst/>
              <a:ahLst/>
              <a:cxnLst/>
              <a:rect l="l" t="t" r="r" b="b"/>
              <a:pathLst>
                <a:path w="1442084" h="777239">
                  <a:moveTo>
                    <a:pt x="721588" y="125094"/>
                  </a:moveTo>
                  <a:lnTo>
                    <a:pt x="721588" y="0"/>
                  </a:lnTo>
                </a:path>
                <a:path w="1442084" h="777239">
                  <a:moveTo>
                    <a:pt x="0" y="126682"/>
                  </a:moveTo>
                  <a:lnTo>
                    <a:pt x="721588" y="126682"/>
                  </a:lnTo>
                </a:path>
                <a:path w="1442084" h="777239">
                  <a:moveTo>
                    <a:pt x="1587" y="253364"/>
                  </a:moveTo>
                  <a:lnTo>
                    <a:pt x="1587" y="128269"/>
                  </a:lnTo>
                </a:path>
                <a:path w="1442084" h="777239">
                  <a:moveTo>
                    <a:pt x="721588" y="126682"/>
                  </a:moveTo>
                  <a:lnTo>
                    <a:pt x="1441589" y="126682"/>
                  </a:lnTo>
                </a:path>
                <a:path w="1442084" h="777239">
                  <a:moveTo>
                    <a:pt x="721588" y="253364"/>
                  </a:moveTo>
                  <a:lnTo>
                    <a:pt x="721588" y="128269"/>
                  </a:lnTo>
                </a:path>
                <a:path w="1442084" h="777239">
                  <a:moveTo>
                    <a:pt x="0" y="254952"/>
                  </a:moveTo>
                  <a:lnTo>
                    <a:pt x="721588" y="254952"/>
                  </a:lnTo>
                </a:path>
                <a:path w="1442084" h="777239">
                  <a:moveTo>
                    <a:pt x="1587" y="381647"/>
                  </a:moveTo>
                  <a:lnTo>
                    <a:pt x="1587" y="256552"/>
                  </a:lnTo>
                </a:path>
                <a:path w="1442084" h="777239">
                  <a:moveTo>
                    <a:pt x="721588" y="254952"/>
                  </a:moveTo>
                  <a:lnTo>
                    <a:pt x="1441589" y="254952"/>
                  </a:lnTo>
                </a:path>
                <a:path w="1442084" h="777239">
                  <a:moveTo>
                    <a:pt x="721588" y="381647"/>
                  </a:moveTo>
                  <a:lnTo>
                    <a:pt x="721588" y="256552"/>
                  </a:lnTo>
                </a:path>
                <a:path w="1442084" h="777239">
                  <a:moveTo>
                    <a:pt x="0" y="383235"/>
                  </a:moveTo>
                  <a:lnTo>
                    <a:pt x="721588" y="383235"/>
                  </a:lnTo>
                </a:path>
                <a:path w="1442084" h="777239">
                  <a:moveTo>
                    <a:pt x="1587" y="509917"/>
                  </a:moveTo>
                  <a:lnTo>
                    <a:pt x="1587" y="384822"/>
                  </a:lnTo>
                </a:path>
                <a:path w="1442084" h="777239">
                  <a:moveTo>
                    <a:pt x="721588" y="383235"/>
                  </a:moveTo>
                  <a:lnTo>
                    <a:pt x="1441589" y="383235"/>
                  </a:lnTo>
                </a:path>
                <a:path w="1442084" h="777239">
                  <a:moveTo>
                    <a:pt x="721588" y="509917"/>
                  </a:moveTo>
                  <a:lnTo>
                    <a:pt x="721588" y="384822"/>
                  </a:lnTo>
                </a:path>
                <a:path w="1442084" h="777239">
                  <a:moveTo>
                    <a:pt x="0" y="511505"/>
                  </a:moveTo>
                  <a:lnTo>
                    <a:pt x="721588" y="511505"/>
                  </a:lnTo>
                </a:path>
                <a:path w="1442084" h="777239">
                  <a:moveTo>
                    <a:pt x="1587" y="638187"/>
                  </a:moveTo>
                  <a:lnTo>
                    <a:pt x="1587" y="513092"/>
                  </a:lnTo>
                </a:path>
                <a:path w="1442084" h="777239">
                  <a:moveTo>
                    <a:pt x="721588" y="511505"/>
                  </a:moveTo>
                  <a:lnTo>
                    <a:pt x="1441589" y="511505"/>
                  </a:lnTo>
                </a:path>
                <a:path w="1442084" h="777239">
                  <a:moveTo>
                    <a:pt x="721588" y="638187"/>
                  </a:moveTo>
                  <a:lnTo>
                    <a:pt x="721588" y="513092"/>
                  </a:lnTo>
                </a:path>
                <a:path w="1442084" h="777239">
                  <a:moveTo>
                    <a:pt x="0" y="639775"/>
                  </a:moveTo>
                  <a:lnTo>
                    <a:pt x="721588" y="639775"/>
                  </a:lnTo>
                </a:path>
                <a:path w="1442084" h="777239">
                  <a:moveTo>
                    <a:pt x="1587" y="776782"/>
                  </a:moveTo>
                  <a:lnTo>
                    <a:pt x="1587" y="641362"/>
                  </a:lnTo>
                </a:path>
                <a:path w="1442084" h="777239">
                  <a:moveTo>
                    <a:pt x="721588" y="639775"/>
                  </a:moveTo>
                  <a:lnTo>
                    <a:pt x="1441589" y="639775"/>
                  </a:lnTo>
                </a:path>
                <a:path w="1442084" h="777239">
                  <a:moveTo>
                    <a:pt x="721588" y="776782"/>
                  </a:moveTo>
                  <a:lnTo>
                    <a:pt x="721588" y="641362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2" name="object 92" descr=""/>
          <p:cNvSpPr txBox="1"/>
          <p:nvPr/>
        </p:nvSpPr>
        <p:spPr>
          <a:xfrm>
            <a:off x="5598540" y="3915270"/>
            <a:ext cx="48323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Shaft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Welle</a:t>
            </a:r>
            <a:endParaRPr sz="7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5598540" y="4043553"/>
            <a:ext cx="4686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front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vorne</a:t>
            </a:r>
            <a:endParaRPr sz="70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6318542" y="4043553"/>
            <a:ext cx="4965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back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hinten</a:t>
            </a:r>
            <a:endParaRPr sz="700">
              <a:latin typeface="Arial"/>
              <a:cs typeface="Arial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5598540" y="4171836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6318542" y="4171836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5598540" y="4300118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20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6318542" y="4300118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5598540" y="4428401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00" name="object 100" descr=""/>
          <p:cNvSpPr txBox="1"/>
          <p:nvPr/>
        </p:nvSpPr>
        <p:spPr>
          <a:xfrm>
            <a:off x="6318542" y="4428401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5598540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6318542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5598540" y="4689322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11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6318542" y="4689322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05" name="object 105" descr=""/>
          <p:cNvSpPr/>
          <p:nvPr/>
        </p:nvSpPr>
        <p:spPr>
          <a:xfrm>
            <a:off x="541591" y="5221592"/>
            <a:ext cx="6477000" cy="4929505"/>
          </a:xfrm>
          <a:custGeom>
            <a:avLst/>
            <a:gdLst/>
            <a:ahLst/>
            <a:cxnLst/>
            <a:rect l="l" t="t" r="r" b="b"/>
            <a:pathLst>
              <a:path w="6477000" h="4929505">
                <a:moveTo>
                  <a:pt x="0" y="4929174"/>
                </a:moveTo>
                <a:lnTo>
                  <a:pt x="6476822" y="4929174"/>
                </a:lnTo>
                <a:lnTo>
                  <a:pt x="6476822" y="0"/>
                </a:lnTo>
                <a:lnTo>
                  <a:pt x="0" y="0"/>
                </a:lnTo>
                <a:lnTo>
                  <a:pt x="0" y="4929174"/>
                </a:lnTo>
                <a:close/>
              </a:path>
            </a:pathLst>
          </a:custGeom>
          <a:ln w="3175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6" name="object 106" descr=""/>
          <p:cNvGrpSpPr/>
          <p:nvPr/>
        </p:nvGrpSpPr>
        <p:grpSpPr>
          <a:xfrm>
            <a:off x="538416" y="972007"/>
            <a:ext cx="6483350" cy="219710"/>
            <a:chOff x="538416" y="972007"/>
            <a:chExt cx="6483350" cy="219710"/>
          </a:xfrm>
        </p:grpSpPr>
        <p:sp>
          <p:nvSpPr>
            <p:cNvPr id="107" name="object 107" descr=""/>
            <p:cNvSpPr/>
            <p:nvPr/>
          </p:nvSpPr>
          <p:spPr>
            <a:xfrm>
              <a:off x="541591" y="97359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40004" y="973594"/>
              <a:ext cx="6480175" cy="216535"/>
            </a:xfrm>
            <a:custGeom>
              <a:avLst/>
              <a:gdLst/>
              <a:ahLst/>
              <a:cxnLst/>
              <a:rect l="l" t="t" r="r" b="b"/>
              <a:pathLst>
                <a:path w="6480175" h="216534">
                  <a:moveTo>
                    <a:pt x="0" y="0"/>
                  </a:moveTo>
                  <a:lnTo>
                    <a:pt x="6479997" y="0"/>
                  </a:lnTo>
                </a:path>
                <a:path w="6480175" h="216534">
                  <a:moveTo>
                    <a:pt x="1587" y="214414"/>
                  </a:moveTo>
                  <a:lnTo>
                    <a:pt x="1587" y="1587"/>
                  </a:lnTo>
                </a:path>
                <a:path w="6480175" h="216534">
                  <a:moveTo>
                    <a:pt x="6478409" y="214414"/>
                  </a:moveTo>
                  <a:lnTo>
                    <a:pt x="6478409" y="1587"/>
                  </a:lnTo>
                </a:path>
                <a:path w="6480175" h="216534">
                  <a:moveTo>
                    <a:pt x="0" y="216001"/>
                  </a:moveTo>
                  <a:lnTo>
                    <a:pt x="6479997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9" name="object 109" descr=""/>
          <p:cNvSpPr txBox="1"/>
          <p:nvPr/>
        </p:nvSpPr>
        <p:spPr>
          <a:xfrm>
            <a:off x="564883" y="995388"/>
            <a:ext cx="2130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Dimensions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Maßzeichnung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527304" y="393903"/>
            <a:ext cx="26320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63x25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50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119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11" name="object 1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sp>
        <p:nvSpPr>
          <p:cNvPr id="112" name="object 112" descr=""/>
          <p:cNvSpPr txBox="1"/>
          <p:nvPr/>
        </p:nvSpPr>
        <p:spPr>
          <a:xfrm>
            <a:off x="2308771" y="7367447"/>
            <a:ext cx="1425575" cy="207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00"/>
              </a:lnSpc>
              <a:spcBef>
                <a:spcPts val="125"/>
              </a:spcBef>
              <a:tabLst>
                <a:tab pos="221615" algn="l"/>
                <a:tab pos="430530" algn="l"/>
                <a:tab pos="639445" algn="l"/>
                <a:tab pos="848994" algn="l"/>
                <a:tab pos="1057910" algn="l"/>
              </a:tabLst>
            </a:pP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50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70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90</a:t>
            </a:r>
            <a:r>
              <a:rPr dirty="0" sz="650" spc="19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70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1142911" y="5850001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4" name="object 114" descr=""/>
          <p:cNvSpPr txBox="1"/>
          <p:nvPr/>
        </p:nvSpPr>
        <p:spPr>
          <a:xfrm>
            <a:off x="1142911" y="6059094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5" name="object 115" descr=""/>
          <p:cNvSpPr txBox="1"/>
          <p:nvPr/>
        </p:nvSpPr>
        <p:spPr>
          <a:xfrm>
            <a:off x="965149" y="7313930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700912" y="5850001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28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700912" y="6059094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24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700912" y="6268110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4025" algn="l"/>
              </a:tabLst>
            </a:pPr>
            <a:r>
              <a:rPr dirty="0" sz="650">
                <a:latin typeface="Tahoma"/>
                <a:cs typeface="Tahoma"/>
              </a:rPr>
              <a:t>20</a:t>
            </a:r>
            <a:r>
              <a:rPr dirty="0" sz="650" spc="20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700912" y="6477203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  <a:tab pos="454025" algn="l"/>
              </a:tabLst>
            </a:pPr>
            <a:r>
              <a:rPr dirty="0" sz="650" spc="-25">
                <a:latin typeface="Tahoma"/>
                <a:cs typeface="Tahoma"/>
              </a:rPr>
              <a:t>16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700912" y="6686296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  <a:tab pos="454025" algn="l"/>
              </a:tabLst>
            </a:pPr>
            <a:r>
              <a:rPr dirty="0" sz="650" spc="-25">
                <a:latin typeface="Tahoma"/>
                <a:cs typeface="Tahoma"/>
              </a:rPr>
              <a:t>12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736104" y="6895566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736104" y="7104570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736104" y="7313930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1056874" y="6677216"/>
            <a:ext cx="116205" cy="71882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1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9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6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826794" y="6647815"/>
            <a:ext cx="121920" cy="74803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3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10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585349" y="6925481"/>
            <a:ext cx="116205" cy="470534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latin typeface="Tahoma"/>
                <a:cs typeface="Tahoma"/>
              </a:rPr>
              <a:t>current/Strom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85">
                <a:latin typeface="Tahoma"/>
                <a:cs typeface="Tahoma"/>
              </a:rPr>
              <a:t>I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50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473676" y="6101226"/>
            <a:ext cx="1748789" cy="1270635"/>
            <a:chOff x="1473676" y="6101226"/>
            <a:chExt cx="1748789" cy="1270635"/>
          </a:xfrm>
        </p:grpSpPr>
        <p:sp>
          <p:nvSpPr>
            <p:cNvPr id="128" name="object 128" descr=""/>
            <p:cNvSpPr/>
            <p:nvPr/>
          </p:nvSpPr>
          <p:spPr>
            <a:xfrm>
              <a:off x="1513852" y="6584091"/>
              <a:ext cx="1704975" cy="782320"/>
            </a:xfrm>
            <a:custGeom>
              <a:avLst/>
              <a:gdLst/>
              <a:ahLst/>
              <a:cxnLst/>
              <a:rect l="l" t="t" r="r" b="b"/>
              <a:pathLst>
                <a:path w="1704975" h="782320">
                  <a:moveTo>
                    <a:pt x="0" y="782137"/>
                  </a:moveTo>
                  <a:lnTo>
                    <a:pt x="1894" y="317621"/>
                  </a:lnTo>
                  <a:lnTo>
                    <a:pt x="19540" y="81341"/>
                  </a:lnTo>
                  <a:lnTo>
                    <a:pt x="68249" y="0"/>
                  </a:lnTo>
                  <a:lnTo>
                    <a:pt x="163334" y="299"/>
                  </a:lnTo>
                  <a:lnTo>
                    <a:pt x="239508" y="15990"/>
                  </a:lnTo>
                  <a:lnTo>
                    <a:pt x="282263" y="28268"/>
                  </a:lnTo>
                  <a:lnTo>
                    <a:pt x="327787" y="43240"/>
                  </a:lnTo>
                  <a:lnTo>
                    <a:pt x="375821" y="60713"/>
                  </a:lnTo>
                  <a:lnTo>
                    <a:pt x="426108" y="80492"/>
                  </a:lnTo>
                  <a:lnTo>
                    <a:pt x="478388" y="102381"/>
                  </a:lnTo>
                  <a:lnTo>
                    <a:pt x="532406" y="126186"/>
                  </a:lnTo>
                  <a:lnTo>
                    <a:pt x="587901" y="151712"/>
                  </a:lnTo>
                  <a:lnTo>
                    <a:pt x="644618" y="178765"/>
                  </a:lnTo>
                  <a:lnTo>
                    <a:pt x="702297" y="207149"/>
                  </a:lnTo>
                  <a:lnTo>
                    <a:pt x="760680" y="236671"/>
                  </a:lnTo>
                  <a:lnTo>
                    <a:pt x="819510" y="267135"/>
                  </a:lnTo>
                  <a:lnTo>
                    <a:pt x="878529" y="298346"/>
                  </a:lnTo>
                  <a:lnTo>
                    <a:pt x="937478" y="330110"/>
                  </a:lnTo>
                  <a:lnTo>
                    <a:pt x="996100" y="362232"/>
                  </a:lnTo>
                  <a:lnTo>
                    <a:pt x="1054137" y="394517"/>
                  </a:lnTo>
                  <a:lnTo>
                    <a:pt x="1111331" y="426771"/>
                  </a:lnTo>
                  <a:lnTo>
                    <a:pt x="1167423" y="458798"/>
                  </a:lnTo>
                  <a:lnTo>
                    <a:pt x="1222157" y="490404"/>
                  </a:lnTo>
                  <a:lnTo>
                    <a:pt x="1275273" y="521395"/>
                  </a:lnTo>
                  <a:lnTo>
                    <a:pt x="1326514" y="551575"/>
                  </a:lnTo>
                  <a:lnTo>
                    <a:pt x="1375622" y="580749"/>
                  </a:lnTo>
                  <a:lnTo>
                    <a:pt x="1422339" y="608724"/>
                  </a:lnTo>
                  <a:lnTo>
                    <a:pt x="1466408" y="635303"/>
                  </a:lnTo>
                  <a:lnTo>
                    <a:pt x="1507569" y="660294"/>
                  </a:lnTo>
                  <a:lnTo>
                    <a:pt x="1545565" y="683499"/>
                  </a:lnTo>
                  <a:lnTo>
                    <a:pt x="1580139" y="704726"/>
                  </a:lnTo>
                  <a:lnTo>
                    <a:pt x="1637985" y="740463"/>
                  </a:lnTo>
                  <a:lnTo>
                    <a:pt x="1679045" y="765947"/>
                  </a:lnTo>
                  <a:lnTo>
                    <a:pt x="1692635" y="774357"/>
                  </a:lnTo>
                  <a:lnTo>
                    <a:pt x="1701254" y="779620"/>
                  </a:lnTo>
                  <a:lnTo>
                    <a:pt x="1704644" y="781540"/>
                  </a:lnTo>
                </a:path>
              </a:pathLst>
            </a:custGeom>
            <a:ln w="7378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1484934" y="6603365"/>
              <a:ext cx="1731010" cy="763270"/>
            </a:xfrm>
            <a:custGeom>
              <a:avLst/>
              <a:gdLst/>
              <a:ahLst/>
              <a:cxnLst/>
              <a:rect l="l" t="t" r="r" b="b"/>
              <a:pathLst>
                <a:path w="1731010" h="763270">
                  <a:moveTo>
                    <a:pt x="0" y="0"/>
                  </a:moveTo>
                  <a:lnTo>
                    <a:pt x="1730616" y="762723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1512608" y="6469227"/>
              <a:ext cx="1039494" cy="884555"/>
            </a:xfrm>
            <a:custGeom>
              <a:avLst/>
              <a:gdLst/>
              <a:ahLst/>
              <a:cxnLst/>
              <a:rect l="l" t="t" r="r" b="b"/>
              <a:pathLst>
                <a:path w="1039494" h="884554">
                  <a:moveTo>
                    <a:pt x="0" y="0"/>
                  </a:moveTo>
                  <a:lnTo>
                    <a:pt x="1038948" y="883996"/>
                  </a:lnTo>
                </a:path>
              </a:pathLst>
            </a:custGeom>
            <a:ln w="7378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1495755" y="6454889"/>
              <a:ext cx="1073150" cy="913130"/>
            </a:xfrm>
            <a:custGeom>
              <a:avLst/>
              <a:gdLst/>
              <a:ahLst/>
              <a:cxnLst/>
              <a:rect l="l" t="t" r="r" b="b"/>
              <a:pathLst>
                <a:path w="1073150" h="913129">
                  <a:moveTo>
                    <a:pt x="1055801" y="898321"/>
                  </a:moveTo>
                  <a:lnTo>
                    <a:pt x="1072667" y="912672"/>
                  </a:lnTo>
                </a:path>
                <a:path w="1073150" h="913129">
                  <a:moveTo>
                    <a:pt x="0" y="0"/>
                  </a:moveTo>
                  <a:lnTo>
                    <a:pt x="16852" y="14325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1477365" y="6104915"/>
              <a:ext cx="1576705" cy="1263015"/>
            </a:xfrm>
            <a:custGeom>
              <a:avLst/>
              <a:gdLst/>
              <a:ahLst/>
              <a:cxnLst/>
              <a:rect l="l" t="t" r="r" b="b"/>
              <a:pathLst>
                <a:path w="1576705" h="1263015">
                  <a:moveTo>
                    <a:pt x="0" y="1262608"/>
                  </a:moveTo>
                  <a:lnTo>
                    <a:pt x="1576222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1500962" y="6420091"/>
              <a:ext cx="1046480" cy="930910"/>
            </a:xfrm>
            <a:custGeom>
              <a:avLst/>
              <a:gdLst/>
              <a:ahLst/>
              <a:cxnLst/>
              <a:rect l="l" t="t" r="r" b="b"/>
              <a:pathLst>
                <a:path w="1046480" h="930909">
                  <a:moveTo>
                    <a:pt x="0" y="930465"/>
                  </a:moveTo>
                  <a:lnTo>
                    <a:pt x="1046416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1483982" y="6405004"/>
              <a:ext cx="1080770" cy="960755"/>
            </a:xfrm>
            <a:custGeom>
              <a:avLst/>
              <a:gdLst/>
              <a:ahLst/>
              <a:cxnLst/>
              <a:rect l="l" t="t" r="r" b="b"/>
              <a:pathLst>
                <a:path w="1080770" h="960754">
                  <a:moveTo>
                    <a:pt x="1063383" y="15087"/>
                  </a:moveTo>
                  <a:lnTo>
                    <a:pt x="1080350" y="0"/>
                  </a:lnTo>
                </a:path>
                <a:path w="1080770" h="960754">
                  <a:moveTo>
                    <a:pt x="0" y="960653"/>
                  </a:moveTo>
                  <a:lnTo>
                    <a:pt x="16967" y="945553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5" name="object 13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06622" y="6090945"/>
            <a:ext cx="121475" cy="71500"/>
          </a:xfrm>
          <a:prstGeom prst="rect">
            <a:avLst/>
          </a:prstGeom>
        </p:spPr>
      </p:pic>
      <p:graphicFrame>
        <p:nvGraphicFramePr>
          <p:cNvPr id="136" name="object 136" descr=""/>
          <p:cNvGraphicFramePr>
            <a:graphicFrameLocks noGrp="1"/>
          </p:cNvGraphicFramePr>
          <p:nvPr/>
        </p:nvGraphicFramePr>
        <p:xfrm>
          <a:off x="1305661" y="5795848"/>
          <a:ext cx="2638423" cy="1562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15"/>
                <a:gridCol w="160020"/>
                <a:gridCol w="104775"/>
                <a:gridCol w="104775"/>
                <a:gridCol w="91440"/>
                <a:gridCol w="127000"/>
                <a:gridCol w="104140"/>
                <a:gridCol w="104140"/>
                <a:gridCol w="104140"/>
                <a:gridCol w="104140"/>
                <a:gridCol w="104140"/>
                <a:gridCol w="104140"/>
                <a:gridCol w="113665"/>
                <a:gridCol w="140970"/>
                <a:gridCol w="104140"/>
                <a:gridCol w="104139"/>
                <a:gridCol w="104139"/>
                <a:gridCol w="104139"/>
                <a:gridCol w="104139"/>
                <a:gridCol w="113664"/>
                <a:gridCol w="132079"/>
                <a:gridCol w="159384"/>
                <a:gridCol w="101600"/>
              </a:tblGrid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480"/>
                        </a:lnSpc>
                        <a:spcBef>
                          <a:spcPts val="244"/>
                        </a:spcBef>
                      </a:pPr>
                      <a:r>
                        <a:rPr dirty="0" sz="750" spc="-55">
                          <a:latin typeface="Symbol"/>
                          <a:cs typeface="Symbol"/>
                        </a:rPr>
                        <a:t></a:t>
                      </a:r>
                      <a:r>
                        <a:rPr dirty="0" baseline="-18518" sz="900" spc="-82">
                          <a:latin typeface="Tahoma"/>
                          <a:cs typeface="Tahoma"/>
                        </a:rPr>
                        <a:t>R</a:t>
                      </a:r>
                      <a:endParaRPr baseline="-18518" sz="900">
                        <a:latin typeface="Tahoma"/>
                        <a:cs typeface="Tahoma"/>
                      </a:endParaRPr>
                    </a:p>
                  </a:txBody>
                  <a:tcPr marL="0" marR="0" marB="0" marT="31114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380"/>
                        </a:lnSpc>
                        <a:spcBef>
                          <a:spcPts val="340"/>
                        </a:spcBef>
                      </a:pPr>
                      <a:r>
                        <a:rPr dirty="0" sz="650" spc="-25">
                          <a:latin typeface="Tahoma"/>
                          <a:cs typeface="Tahoma"/>
                        </a:rPr>
                        <a:t>=2</a:t>
                      </a:r>
                      <a:r>
                        <a:rPr dirty="0" sz="65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 marR="30480">
                        <a:lnSpc>
                          <a:spcPts val="380"/>
                        </a:lnSpc>
                        <a:spcBef>
                          <a:spcPts val="340"/>
                        </a:spcBef>
                      </a:pPr>
                      <a:r>
                        <a:rPr dirty="0" sz="650" spc="-70">
                          <a:latin typeface="Tahoma"/>
                          <a:cs typeface="Tahoma"/>
                        </a:rPr>
                        <a:t>0°C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650" spc="-75">
                          <a:latin typeface="Tahoma"/>
                          <a:cs typeface="Tahoma"/>
                        </a:rPr>
                        <a:t>J</a:t>
                      </a:r>
                      <a:r>
                        <a:rPr dirty="0" sz="6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85">
                          <a:latin typeface="Tahoma"/>
                          <a:cs typeface="Tahoma"/>
                        </a:rPr>
                        <a:t>=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650" spc="-45"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6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20"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ysDash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 marR="21590">
                        <a:lnSpc>
                          <a:spcPts val="710"/>
                        </a:lnSpc>
                      </a:pPr>
                      <a:r>
                        <a:rPr dirty="0" sz="600">
                          <a:latin typeface="Tahoma"/>
                          <a:cs typeface="Tahoma"/>
                        </a:rPr>
                        <a:t>W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15"/>
                        </a:lnSpc>
                      </a:pPr>
                      <a:r>
                        <a:rPr dirty="0" sz="650" spc="-1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65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75">
                          <a:latin typeface="Tahoma"/>
                          <a:cs typeface="Tahoma"/>
                        </a:rPr>
                        <a:t>100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515"/>
                        </a:lnSpc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L="21590">
                        <a:lnSpc>
                          <a:spcPts val="715"/>
                        </a:lnSpc>
                        <a:spcBef>
                          <a:spcPts val="5"/>
                        </a:spcBef>
                      </a:pPr>
                      <a:r>
                        <a:rPr dirty="0" sz="650" spc="-12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dirty="0" sz="650" spc="-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2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=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715"/>
                        </a:lnSpc>
                        <a:spcBef>
                          <a:spcPts val="5"/>
                        </a:spcBef>
                      </a:pPr>
                      <a:r>
                        <a:rPr dirty="0" sz="650" spc="-4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650" spc="-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9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715"/>
                        </a:lnSpc>
                        <a:spcBef>
                          <a:spcPts val="5"/>
                        </a:spcBef>
                      </a:pPr>
                      <a:r>
                        <a:rPr dirty="0" sz="6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545"/>
                        </a:lnSpc>
                      </a:pPr>
                      <a:r>
                        <a:rPr dirty="0" sz="650">
                          <a:solidFill>
                            <a:srgbClr val="42A62B"/>
                          </a:solidFill>
                          <a:latin typeface="Symbol"/>
                          <a:cs typeface="Symbol"/>
                        </a:rPr>
                        <a:t></a:t>
                      </a:r>
                      <a:endParaRPr sz="65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720"/>
                        </a:lnSpc>
                        <a:spcBef>
                          <a:spcPts val="5"/>
                        </a:spcBef>
                      </a:pPr>
                      <a:r>
                        <a:rPr dirty="0" sz="650" spc="-120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dirty="0" baseline="-17094" sz="975" spc="-179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baseline="-17094" sz="975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37" name="object 137" descr=""/>
          <p:cNvGrpSpPr/>
          <p:nvPr/>
        </p:nvGrpSpPr>
        <p:grpSpPr>
          <a:xfrm>
            <a:off x="803719" y="5795404"/>
            <a:ext cx="6155690" cy="1572260"/>
            <a:chOff x="803719" y="5795404"/>
            <a:chExt cx="6155690" cy="1572260"/>
          </a:xfrm>
        </p:grpSpPr>
        <p:sp>
          <p:nvSpPr>
            <p:cNvPr id="138" name="object 138" descr=""/>
            <p:cNvSpPr/>
            <p:nvPr/>
          </p:nvSpPr>
          <p:spPr>
            <a:xfrm>
              <a:off x="1050124" y="5797321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10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1029220" y="5901880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5" h="1464309">
                  <a:moveTo>
                    <a:pt x="0" y="1463763"/>
                  </a:moveTo>
                  <a:lnTo>
                    <a:pt x="20904" y="1463763"/>
                  </a:lnTo>
                </a:path>
                <a:path w="20955" h="1464309">
                  <a:moveTo>
                    <a:pt x="0" y="1359204"/>
                  </a:moveTo>
                  <a:lnTo>
                    <a:pt x="20904" y="1359204"/>
                  </a:lnTo>
                </a:path>
                <a:path w="20955" h="1464309">
                  <a:moveTo>
                    <a:pt x="0" y="1254658"/>
                  </a:moveTo>
                  <a:lnTo>
                    <a:pt x="20904" y="1254658"/>
                  </a:lnTo>
                </a:path>
                <a:path w="20955" h="1464309">
                  <a:moveTo>
                    <a:pt x="0" y="1150099"/>
                  </a:moveTo>
                  <a:lnTo>
                    <a:pt x="20904" y="1150099"/>
                  </a:lnTo>
                </a:path>
                <a:path w="20955" h="1464309">
                  <a:moveTo>
                    <a:pt x="0" y="1045540"/>
                  </a:moveTo>
                  <a:lnTo>
                    <a:pt x="20904" y="1045540"/>
                  </a:lnTo>
                </a:path>
                <a:path w="20955" h="1464309">
                  <a:moveTo>
                    <a:pt x="0" y="940993"/>
                  </a:moveTo>
                  <a:lnTo>
                    <a:pt x="20904" y="940993"/>
                  </a:lnTo>
                </a:path>
                <a:path w="20955" h="1464309">
                  <a:moveTo>
                    <a:pt x="0" y="836434"/>
                  </a:moveTo>
                  <a:lnTo>
                    <a:pt x="20904" y="836434"/>
                  </a:lnTo>
                </a:path>
                <a:path w="20955" h="1464309">
                  <a:moveTo>
                    <a:pt x="0" y="731888"/>
                  </a:moveTo>
                  <a:lnTo>
                    <a:pt x="20904" y="731888"/>
                  </a:lnTo>
                </a:path>
                <a:path w="20955" h="1464309">
                  <a:moveTo>
                    <a:pt x="0" y="627316"/>
                  </a:moveTo>
                  <a:lnTo>
                    <a:pt x="20904" y="627316"/>
                  </a:lnTo>
                </a:path>
                <a:path w="20955" h="1464309">
                  <a:moveTo>
                    <a:pt x="0" y="522770"/>
                  </a:moveTo>
                  <a:lnTo>
                    <a:pt x="20904" y="522770"/>
                  </a:lnTo>
                </a:path>
                <a:path w="20955" h="1464309">
                  <a:moveTo>
                    <a:pt x="0" y="418211"/>
                  </a:moveTo>
                  <a:lnTo>
                    <a:pt x="20904" y="418211"/>
                  </a:lnTo>
                </a:path>
                <a:path w="20955" h="1464309">
                  <a:moveTo>
                    <a:pt x="0" y="313664"/>
                  </a:moveTo>
                  <a:lnTo>
                    <a:pt x="20904" y="313664"/>
                  </a:lnTo>
                </a:path>
                <a:path w="20955" h="1464309">
                  <a:moveTo>
                    <a:pt x="0" y="209105"/>
                  </a:moveTo>
                  <a:lnTo>
                    <a:pt x="20904" y="209105"/>
                  </a:lnTo>
                </a:path>
                <a:path w="20955" h="1464309">
                  <a:moveTo>
                    <a:pt x="0" y="104559"/>
                  </a:moveTo>
                  <a:lnTo>
                    <a:pt x="20904" y="104559"/>
                  </a:lnTo>
                </a:path>
                <a:path w="20955" h="1464309">
                  <a:moveTo>
                    <a:pt x="0" y="0"/>
                  </a:moveTo>
                  <a:lnTo>
                    <a:pt x="20904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826541" y="5797309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3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805624" y="5901880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5" h="1464309">
                  <a:moveTo>
                    <a:pt x="0" y="1463763"/>
                  </a:moveTo>
                  <a:lnTo>
                    <a:pt x="20916" y="1463763"/>
                  </a:lnTo>
                </a:path>
                <a:path w="20955" h="1464309">
                  <a:moveTo>
                    <a:pt x="0" y="1359204"/>
                  </a:moveTo>
                  <a:lnTo>
                    <a:pt x="20916" y="1359204"/>
                  </a:lnTo>
                </a:path>
                <a:path w="20955" h="1464309">
                  <a:moveTo>
                    <a:pt x="0" y="1254658"/>
                  </a:moveTo>
                  <a:lnTo>
                    <a:pt x="20916" y="1254658"/>
                  </a:lnTo>
                </a:path>
                <a:path w="20955" h="1464309">
                  <a:moveTo>
                    <a:pt x="0" y="1150099"/>
                  </a:moveTo>
                  <a:lnTo>
                    <a:pt x="20916" y="1150099"/>
                  </a:lnTo>
                </a:path>
                <a:path w="20955" h="1464309">
                  <a:moveTo>
                    <a:pt x="0" y="1045540"/>
                  </a:moveTo>
                  <a:lnTo>
                    <a:pt x="20916" y="1045540"/>
                  </a:lnTo>
                </a:path>
                <a:path w="20955" h="1464309">
                  <a:moveTo>
                    <a:pt x="0" y="940993"/>
                  </a:moveTo>
                  <a:lnTo>
                    <a:pt x="20916" y="940993"/>
                  </a:lnTo>
                </a:path>
                <a:path w="20955" h="1464309">
                  <a:moveTo>
                    <a:pt x="0" y="836434"/>
                  </a:moveTo>
                  <a:lnTo>
                    <a:pt x="20916" y="836434"/>
                  </a:lnTo>
                </a:path>
                <a:path w="20955" h="1464309">
                  <a:moveTo>
                    <a:pt x="0" y="731888"/>
                  </a:moveTo>
                  <a:lnTo>
                    <a:pt x="20916" y="731888"/>
                  </a:lnTo>
                </a:path>
                <a:path w="20955" h="1464309">
                  <a:moveTo>
                    <a:pt x="0" y="627316"/>
                  </a:moveTo>
                  <a:lnTo>
                    <a:pt x="20916" y="627316"/>
                  </a:lnTo>
                </a:path>
                <a:path w="20955" h="1464309">
                  <a:moveTo>
                    <a:pt x="0" y="522770"/>
                  </a:moveTo>
                  <a:lnTo>
                    <a:pt x="20916" y="522770"/>
                  </a:lnTo>
                </a:path>
                <a:path w="20955" h="1464309">
                  <a:moveTo>
                    <a:pt x="0" y="418211"/>
                  </a:moveTo>
                  <a:lnTo>
                    <a:pt x="20916" y="418211"/>
                  </a:lnTo>
                </a:path>
                <a:path w="20955" h="1464309">
                  <a:moveTo>
                    <a:pt x="0" y="313664"/>
                  </a:moveTo>
                  <a:lnTo>
                    <a:pt x="20916" y="313664"/>
                  </a:lnTo>
                </a:path>
                <a:path w="20955" h="1464309">
                  <a:moveTo>
                    <a:pt x="0" y="209105"/>
                  </a:moveTo>
                  <a:lnTo>
                    <a:pt x="20916" y="209105"/>
                  </a:lnTo>
                </a:path>
                <a:path w="20955" h="1464309">
                  <a:moveTo>
                    <a:pt x="0" y="104559"/>
                  </a:moveTo>
                  <a:lnTo>
                    <a:pt x="20916" y="104559"/>
                  </a:lnTo>
                </a:path>
                <a:path w="20955" h="1464309">
                  <a:moveTo>
                    <a:pt x="0" y="0"/>
                  </a:moveTo>
                  <a:lnTo>
                    <a:pt x="20916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6958571" y="5797321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3" name="object 143" descr=""/>
          <p:cNvSpPr txBox="1"/>
          <p:nvPr/>
        </p:nvSpPr>
        <p:spPr>
          <a:xfrm>
            <a:off x="5557520" y="7367447"/>
            <a:ext cx="1425575" cy="207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00"/>
              </a:lnSpc>
              <a:spcBef>
                <a:spcPts val="125"/>
              </a:spcBef>
            </a:pPr>
            <a:r>
              <a:rPr dirty="0" sz="650">
                <a:latin typeface="Tahoma"/>
                <a:cs typeface="Tahoma"/>
              </a:rPr>
              <a:t>80</a:t>
            </a:r>
            <a:r>
              <a:rPr dirty="0" sz="650" spc="49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100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120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140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180</a:t>
            </a:r>
            <a:r>
              <a:rPr dirty="0" sz="650" spc="39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200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70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4" name="object 144" descr=""/>
          <p:cNvSpPr txBox="1"/>
          <p:nvPr/>
        </p:nvSpPr>
        <p:spPr>
          <a:xfrm>
            <a:off x="4391672" y="5849975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5" name="object 145" descr=""/>
          <p:cNvSpPr txBox="1"/>
          <p:nvPr/>
        </p:nvSpPr>
        <p:spPr>
          <a:xfrm>
            <a:off x="4391672" y="6059068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4497247" y="7313892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213834" y="7313892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3949509" y="5849975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28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49" name="object 149" descr=""/>
          <p:cNvSpPr txBox="1"/>
          <p:nvPr/>
        </p:nvSpPr>
        <p:spPr>
          <a:xfrm>
            <a:off x="3949509" y="6059068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24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0" name="object 150" descr=""/>
          <p:cNvSpPr txBox="1"/>
          <p:nvPr/>
        </p:nvSpPr>
        <p:spPr>
          <a:xfrm>
            <a:off x="3949509" y="6477177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  <a:tab pos="454659" algn="l"/>
              </a:tabLst>
            </a:pPr>
            <a:r>
              <a:rPr dirty="0" sz="650" spc="-25">
                <a:latin typeface="Tahoma"/>
                <a:cs typeface="Tahoma"/>
              </a:rPr>
              <a:t>16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1" name="object 151" descr=""/>
          <p:cNvSpPr txBox="1"/>
          <p:nvPr/>
        </p:nvSpPr>
        <p:spPr>
          <a:xfrm>
            <a:off x="3949509" y="6686270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  <a:tab pos="454659" algn="l"/>
              </a:tabLst>
            </a:pPr>
            <a:r>
              <a:rPr dirty="0" sz="650" spc="-25">
                <a:latin typeface="Tahoma"/>
                <a:cs typeface="Tahoma"/>
              </a:rPr>
              <a:t>12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3984701" y="6895528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3984701" y="7104545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4" name="object 154" descr=""/>
          <p:cNvSpPr txBox="1"/>
          <p:nvPr/>
        </p:nvSpPr>
        <p:spPr>
          <a:xfrm>
            <a:off x="3984701" y="7313892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5" name="object 155" descr=""/>
          <p:cNvSpPr txBox="1"/>
          <p:nvPr/>
        </p:nvSpPr>
        <p:spPr>
          <a:xfrm>
            <a:off x="4305509" y="6677216"/>
            <a:ext cx="116205" cy="71882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1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9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6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56" name="object 156" descr=""/>
          <p:cNvSpPr txBox="1"/>
          <p:nvPr/>
        </p:nvSpPr>
        <p:spPr>
          <a:xfrm>
            <a:off x="4075467" y="6647815"/>
            <a:ext cx="121920" cy="74803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3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10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57" name="object 157" descr=""/>
          <p:cNvSpPr txBox="1"/>
          <p:nvPr/>
        </p:nvSpPr>
        <p:spPr>
          <a:xfrm>
            <a:off x="3834059" y="6925481"/>
            <a:ext cx="116205" cy="470534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latin typeface="Tahoma"/>
                <a:cs typeface="Tahoma"/>
              </a:rPr>
              <a:t>current/Strom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85">
                <a:latin typeface="Tahoma"/>
                <a:cs typeface="Tahoma"/>
              </a:rPr>
              <a:t>I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50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158" name="object 158" descr=""/>
          <p:cNvGrpSpPr/>
          <p:nvPr/>
        </p:nvGrpSpPr>
        <p:grpSpPr>
          <a:xfrm>
            <a:off x="4052379" y="5795404"/>
            <a:ext cx="2911475" cy="1597025"/>
            <a:chOff x="4052379" y="5795404"/>
            <a:chExt cx="2911475" cy="1597025"/>
          </a:xfrm>
        </p:grpSpPr>
        <p:sp>
          <p:nvSpPr>
            <p:cNvPr id="159" name="object 159" descr=""/>
            <p:cNvSpPr/>
            <p:nvPr/>
          </p:nvSpPr>
          <p:spPr>
            <a:xfrm>
              <a:off x="4759579" y="6591173"/>
              <a:ext cx="1129665" cy="779145"/>
            </a:xfrm>
            <a:custGeom>
              <a:avLst/>
              <a:gdLst/>
              <a:ahLst/>
              <a:cxnLst/>
              <a:rect l="l" t="t" r="r" b="b"/>
              <a:pathLst>
                <a:path w="1129664" h="779145">
                  <a:moveTo>
                    <a:pt x="7504" y="779030"/>
                  </a:moveTo>
                  <a:lnTo>
                    <a:pt x="0" y="328096"/>
                  </a:lnTo>
                  <a:lnTo>
                    <a:pt x="8568" y="96635"/>
                  </a:lnTo>
                  <a:lnTo>
                    <a:pt x="43173" y="11615"/>
                  </a:lnTo>
                  <a:lnTo>
                    <a:pt x="113778" y="0"/>
                  </a:lnTo>
                  <a:lnTo>
                    <a:pt x="145614" y="3560"/>
                  </a:lnTo>
                  <a:lnTo>
                    <a:pt x="220714" y="29038"/>
                  </a:lnTo>
                  <a:lnTo>
                    <a:pt x="263136" y="49906"/>
                  </a:lnTo>
                  <a:lnTo>
                    <a:pt x="308242" y="75495"/>
                  </a:lnTo>
                  <a:lnTo>
                    <a:pt x="355613" y="105280"/>
                  </a:lnTo>
                  <a:lnTo>
                    <a:pt x="404826" y="138736"/>
                  </a:lnTo>
                  <a:lnTo>
                    <a:pt x="455460" y="175340"/>
                  </a:lnTo>
                  <a:lnTo>
                    <a:pt x="507094" y="214566"/>
                  </a:lnTo>
                  <a:lnTo>
                    <a:pt x="559306" y="255890"/>
                  </a:lnTo>
                  <a:lnTo>
                    <a:pt x="611675" y="298788"/>
                  </a:lnTo>
                  <a:lnTo>
                    <a:pt x="663779" y="342735"/>
                  </a:lnTo>
                  <a:lnTo>
                    <a:pt x="715198" y="387207"/>
                  </a:lnTo>
                  <a:lnTo>
                    <a:pt x="765509" y="431679"/>
                  </a:lnTo>
                  <a:lnTo>
                    <a:pt x="814291" y="475627"/>
                  </a:lnTo>
                  <a:lnTo>
                    <a:pt x="861123" y="518526"/>
                  </a:lnTo>
                  <a:lnTo>
                    <a:pt x="905583" y="559853"/>
                  </a:lnTo>
                  <a:lnTo>
                    <a:pt x="947250" y="599082"/>
                  </a:lnTo>
                  <a:lnTo>
                    <a:pt x="985702" y="635689"/>
                  </a:lnTo>
                  <a:lnTo>
                    <a:pt x="1020518" y="669150"/>
                  </a:lnTo>
                  <a:lnTo>
                    <a:pt x="1051277" y="698940"/>
                  </a:lnTo>
                  <a:lnTo>
                    <a:pt x="1098937" y="745409"/>
                  </a:lnTo>
                  <a:lnTo>
                    <a:pt x="1114995" y="761040"/>
                  </a:lnTo>
                  <a:lnTo>
                    <a:pt x="1125310" y="770902"/>
                  </a:lnTo>
                  <a:lnTo>
                    <a:pt x="1129461" y="774471"/>
                  </a:lnTo>
                </a:path>
              </a:pathLst>
            </a:custGeom>
            <a:ln w="7378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4556162" y="5797321"/>
              <a:ext cx="2405380" cy="1568450"/>
            </a:xfrm>
            <a:custGeom>
              <a:avLst/>
              <a:gdLst/>
              <a:ahLst/>
              <a:cxnLst/>
              <a:rect l="l" t="t" r="r" b="b"/>
              <a:pathLst>
                <a:path w="2405379" h="1568450">
                  <a:moveTo>
                    <a:pt x="12" y="1568323"/>
                  </a:moveTo>
                  <a:lnTo>
                    <a:pt x="2405303" y="1568323"/>
                  </a:lnTo>
                </a:path>
                <a:path w="2405379" h="1568450">
                  <a:moveTo>
                    <a:pt x="0" y="1568323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4298784" y="5797309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3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4553521" y="5797309"/>
              <a:ext cx="2407920" cy="1568450"/>
            </a:xfrm>
            <a:custGeom>
              <a:avLst/>
              <a:gdLst/>
              <a:ahLst/>
              <a:cxnLst/>
              <a:rect l="l" t="t" r="r" b="b"/>
              <a:pathLst>
                <a:path w="2407920" h="1568450">
                  <a:moveTo>
                    <a:pt x="107213" y="1568335"/>
                  </a:moveTo>
                  <a:lnTo>
                    <a:pt x="107213" y="12"/>
                  </a:lnTo>
                </a:path>
                <a:path w="2407920" h="1568450">
                  <a:moveTo>
                    <a:pt x="1257300" y="1568323"/>
                  </a:moveTo>
                  <a:lnTo>
                    <a:pt x="1257300" y="0"/>
                  </a:lnTo>
                </a:path>
                <a:path w="2407920" h="1568450">
                  <a:moveTo>
                    <a:pt x="1152740" y="1568323"/>
                  </a:moveTo>
                  <a:lnTo>
                    <a:pt x="1152740" y="0"/>
                  </a:lnTo>
                </a:path>
                <a:path w="2407920" h="1568450">
                  <a:moveTo>
                    <a:pt x="1048181" y="1568323"/>
                  </a:moveTo>
                  <a:lnTo>
                    <a:pt x="1048181" y="0"/>
                  </a:lnTo>
                </a:path>
                <a:path w="2407920" h="1568450">
                  <a:moveTo>
                    <a:pt x="943648" y="1568323"/>
                  </a:moveTo>
                  <a:lnTo>
                    <a:pt x="943648" y="0"/>
                  </a:lnTo>
                </a:path>
                <a:path w="2407920" h="1568450">
                  <a:moveTo>
                    <a:pt x="839076" y="1568323"/>
                  </a:moveTo>
                  <a:lnTo>
                    <a:pt x="839076" y="0"/>
                  </a:lnTo>
                </a:path>
                <a:path w="2407920" h="1568450">
                  <a:moveTo>
                    <a:pt x="734529" y="1568323"/>
                  </a:moveTo>
                  <a:lnTo>
                    <a:pt x="734529" y="12"/>
                  </a:lnTo>
                </a:path>
                <a:path w="2407920" h="1568450">
                  <a:moveTo>
                    <a:pt x="629958" y="1568323"/>
                  </a:moveTo>
                  <a:lnTo>
                    <a:pt x="629958" y="0"/>
                  </a:lnTo>
                </a:path>
                <a:path w="2407920" h="1568450">
                  <a:moveTo>
                    <a:pt x="525437" y="1568323"/>
                  </a:moveTo>
                  <a:lnTo>
                    <a:pt x="525437" y="0"/>
                  </a:lnTo>
                </a:path>
                <a:path w="2407920" h="1568450">
                  <a:moveTo>
                    <a:pt x="420865" y="1568323"/>
                  </a:moveTo>
                  <a:lnTo>
                    <a:pt x="420865" y="0"/>
                  </a:lnTo>
                </a:path>
                <a:path w="2407920" h="1568450">
                  <a:moveTo>
                    <a:pt x="316306" y="1568335"/>
                  </a:moveTo>
                  <a:lnTo>
                    <a:pt x="316306" y="12"/>
                  </a:lnTo>
                </a:path>
                <a:path w="2407920" h="1568450">
                  <a:moveTo>
                    <a:pt x="211759" y="1568335"/>
                  </a:moveTo>
                  <a:lnTo>
                    <a:pt x="211759" y="12"/>
                  </a:lnTo>
                </a:path>
                <a:path w="2407920" h="1568450">
                  <a:moveTo>
                    <a:pt x="2302852" y="1568323"/>
                  </a:moveTo>
                  <a:lnTo>
                    <a:pt x="2302852" y="12"/>
                  </a:lnTo>
                </a:path>
                <a:path w="2407920" h="1568450">
                  <a:moveTo>
                    <a:pt x="2198293" y="1568323"/>
                  </a:moveTo>
                  <a:lnTo>
                    <a:pt x="2198293" y="12"/>
                  </a:lnTo>
                </a:path>
                <a:path w="2407920" h="1568450">
                  <a:moveTo>
                    <a:pt x="2093760" y="1568323"/>
                  </a:moveTo>
                  <a:lnTo>
                    <a:pt x="2093760" y="12"/>
                  </a:lnTo>
                </a:path>
                <a:path w="2407920" h="1568450">
                  <a:moveTo>
                    <a:pt x="1989188" y="1568323"/>
                  </a:moveTo>
                  <a:lnTo>
                    <a:pt x="1989188" y="12"/>
                  </a:lnTo>
                </a:path>
                <a:path w="2407920" h="1568450">
                  <a:moveTo>
                    <a:pt x="1884629" y="1568323"/>
                  </a:moveTo>
                  <a:lnTo>
                    <a:pt x="1884629" y="12"/>
                  </a:lnTo>
                </a:path>
                <a:path w="2407920" h="1568450">
                  <a:moveTo>
                    <a:pt x="1780082" y="1568323"/>
                  </a:moveTo>
                  <a:lnTo>
                    <a:pt x="1780082" y="12"/>
                  </a:lnTo>
                </a:path>
                <a:path w="2407920" h="1568450">
                  <a:moveTo>
                    <a:pt x="1675523" y="1568323"/>
                  </a:moveTo>
                  <a:lnTo>
                    <a:pt x="1675523" y="12"/>
                  </a:lnTo>
                </a:path>
                <a:path w="2407920" h="1568450">
                  <a:moveTo>
                    <a:pt x="1570964" y="1568323"/>
                  </a:moveTo>
                  <a:lnTo>
                    <a:pt x="1570964" y="12"/>
                  </a:lnTo>
                </a:path>
                <a:path w="2407920" h="1568450">
                  <a:moveTo>
                    <a:pt x="1466405" y="1568323"/>
                  </a:moveTo>
                  <a:lnTo>
                    <a:pt x="1466405" y="12"/>
                  </a:lnTo>
                </a:path>
                <a:path w="2407920" h="1568450">
                  <a:moveTo>
                    <a:pt x="1361859" y="1568323"/>
                  </a:moveTo>
                  <a:lnTo>
                    <a:pt x="1361859" y="12"/>
                  </a:lnTo>
                </a:path>
                <a:path w="2407920" h="1568450">
                  <a:moveTo>
                    <a:pt x="2654" y="836447"/>
                  </a:moveTo>
                  <a:lnTo>
                    <a:pt x="2407399" y="836447"/>
                  </a:lnTo>
                </a:path>
                <a:path w="2407920" h="1568450">
                  <a:moveTo>
                    <a:pt x="2654" y="940993"/>
                  </a:moveTo>
                  <a:lnTo>
                    <a:pt x="2407399" y="940993"/>
                  </a:lnTo>
                </a:path>
                <a:path w="2407920" h="1568450">
                  <a:moveTo>
                    <a:pt x="2654" y="1045552"/>
                  </a:moveTo>
                  <a:lnTo>
                    <a:pt x="2407399" y="1045552"/>
                  </a:lnTo>
                </a:path>
                <a:path w="2407920" h="1568450">
                  <a:moveTo>
                    <a:pt x="2654" y="1150099"/>
                  </a:moveTo>
                  <a:lnTo>
                    <a:pt x="2407399" y="1150099"/>
                  </a:lnTo>
                </a:path>
                <a:path w="2407920" h="1568450">
                  <a:moveTo>
                    <a:pt x="2654" y="1254671"/>
                  </a:moveTo>
                  <a:lnTo>
                    <a:pt x="2407399" y="1254671"/>
                  </a:lnTo>
                </a:path>
                <a:path w="2407920" h="1568450">
                  <a:moveTo>
                    <a:pt x="2654" y="1359217"/>
                  </a:moveTo>
                  <a:lnTo>
                    <a:pt x="2407399" y="1359217"/>
                  </a:lnTo>
                </a:path>
                <a:path w="2407920" h="1568450">
                  <a:moveTo>
                    <a:pt x="2654" y="1463776"/>
                  </a:moveTo>
                  <a:lnTo>
                    <a:pt x="2407399" y="1463776"/>
                  </a:lnTo>
                </a:path>
                <a:path w="2407920" h="1568450">
                  <a:moveTo>
                    <a:pt x="0" y="380"/>
                  </a:moveTo>
                  <a:lnTo>
                    <a:pt x="2404744" y="380"/>
                  </a:lnTo>
                </a:path>
                <a:path w="2407920" h="1568450">
                  <a:moveTo>
                    <a:pt x="2628" y="104559"/>
                  </a:moveTo>
                  <a:lnTo>
                    <a:pt x="2407373" y="104559"/>
                  </a:lnTo>
                </a:path>
                <a:path w="2407920" h="1568450">
                  <a:moveTo>
                    <a:pt x="2666" y="209118"/>
                  </a:moveTo>
                  <a:lnTo>
                    <a:pt x="2407386" y="209118"/>
                  </a:lnTo>
                </a:path>
                <a:path w="2407920" h="1568450">
                  <a:moveTo>
                    <a:pt x="2666" y="313677"/>
                  </a:moveTo>
                  <a:lnTo>
                    <a:pt x="2407386" y="313677"/>
                  </a:lnTo>
                </a:path>
                <a:path w="2407920" h="1568450">
                  <a:moveTo>
                    <a:pt x="2666" y="418236"/>
                  </a:moveTo>
                  <a:lnTo>
                    <a:pt x="2407386" y="418236"/>
                  </a:lnTo>
                </a:path>
                <a:path w="2407920" h="1568450">
                  <a:moveTo>
                    <a:pt x="2666" y="522782"/>
                  </a:moveTo>
                  <a:lnTo>
                    <a:pt x="2407386" y="522782"/>
                  </a:lnTo>
                </a:path>
                <a:path w="2407920" h="1568450">
                  <a:moveTo>
                    <a:pt x="2666" y="627341"/>
                  </a:moveTo>
                  <a:lnTo>
                    <a:pt x="2407386" y="627341"/>
                  </a:lnTo>
                </a:path>
                <a:path w="2407920" h="1568450">
                  <a:moveTo>
                    <a:pt x="2666" y="731888"/>
                  </a:moveTo>
                  <a:lnTo>
                    <a:pt x="2407386" y="731888"/>
                  </a:lnTo>
                </a:path>
              </a:pathLst>
            </a:custGeom>
            <a:ln w="3175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4277880" y="5901880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4" h="1464309">
                  <a:moveTo>
                    <a:pt x="0" y="1463763"/>
                  </a:moveTo>
                  <a:lnTo>
                    <a:pt x="20904" y="1463763"/>
                  </a:lnTo>
                </a:path>
                <a:path w="20954" h="1464309">
                  <a:moveTo>
                    <a:pt x="0" y="1359204"/>
                  </a:moveTo>
                  <a:lnTo>
                    <a:pt x="20904" y="1359204"/>
                  </a:lnTo>
                </a:path>
                <a:path w="20954" h="1464309">
                  <a:moveTo>
                    <a:pt x="0" y="1254658"/>
                  </a:moveTo>
                  <a:lnTo>
                    <a:pt x="20904" y="1254658"/>
                  </a:lnTo>
                </a:path>
                <a:path w="20954" h="1464309">
                  <a:moveTo>
                    <a:pt x="0" y="1150099"/>
                  </a:moveTo>
                  <a:lnTo>
                    <a:pt x="20904" y="1150099"/>
                  </a:lnTo>
                </a:path>
                <a:path w="20954" h="1464309">
                  <a:moveTo>
                    <a:pt x="0" y="1045540"/>
                  </a:moveTo>
                  <a:lnTo>
                    <a:pt x="20904" y="1045540"/>
                  </a:lnTo>
                </a:path>
                <a:path w="20954" h="1464309">
                  <a:moveTo>
                    <a:pt x="0" y="940993"/>
                  </a:moveTo>
                  <a:lnTo>
                    <a:pt x="20904" y="940993"/>
                  </a:lnTo>
                </a:path>
                <a:path w="20954" h="1464309">
                  <a:moveTo>
                    <a:pt x="0" y="836434"/>
                  </a:moveTo>
                  <a:lnTo>
                    <a:pt x="20904" y="836434"/>
                  </a:lnTo>
                </a:path>
                <a:path w="20954" h="1464309">
                  <a:moveTo>
                    <a:pt x="0" y="731888"/>
                  </a:moveTo>
                  <a:lnTo>
                    <a:pt x="20904" y="731888"/>
                  </a:lnTo>
                </a:path>
                <a:path w="20954" h="1464309">
                  <a:moveTo>
                    <a:pt x="0" y="627316"/>
                  </a:moveTo>
                  <a:lnTo>
                    <a:pt x="20904" y="627316"/>
                  </a:lnTo>
                </a:path>
                <a:path w="20954" h="1464309">
                  <a:moveTo>
                    <a:pt x="0" y="522770"/>
                  </a:moveTo>
                  <a:lnTo>
                    <a:pt x="20904" y="522770"/>
                  </a:lnTo>
                </a:path>
                <a:path w="20954" h="1464309">
                  <a:moveTo>
                    <a:pt x="0" y="418211"/>
                  </a:moveTo>
                  <a:lnTo>
                    <a:pt x="20904" y="418211"/>
                  </a:lnTo>
                </a:path>
                <a:path w="20954" h="1464309">
                  <a:moveTo>
                    <a:pt x="0" y="313664"/>
                  </a:moveTo>
                  <a:lnTo>
                    <a:pt x="20904" y="313664"/>
                  </a:lnTo>
                </a:path>
                <a:path w="20954" h="1464309">
                  <a:moveTo>
                    <a:pt x="0" y="209105"/>
                  </a:moveTo>
                  <a:lnTo>
                    <a:pt x="20904" y="209105"/>
                  </a:lnTo>
                </a:path>
                <a:path w="20954" h="1464309">
                  <a:moveTo>
                    <a:pt x="0" y="104559"/>
                  </a:moveTo>
                  <a:lnTo>
                    <a:pt x="20904" y="104559"/>
                  </a:lnTo>
                </a:path>
                <a:path w="20954" h="1464309">
                  <a:moveTo>
                    <a:pt x="0" y="0"/>
                  </a:moveTo>
                  <a:lnTo>
                    <a:pt x="20904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4075213" y="5797321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3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4054284" y="5901880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4" h="1464309">
                  <a:moveTo>
                    <a:pt x="0" y="1463763"/>
                  </a:moveTo>
                  <a:lnTo>
                    <a:pt x="20916" y="1463763"/>
                  </a:lnTo>
                </a:path>
                <a:path w="20954" h="1464309">
                  <a:moveTo>
                    <a:pt x="0" y="1359204"/>
                  </a:moveTo>
                  <a:lnTo>
                    <a:pt x="20916" y="1359204"/>
                  </a:lnTo>
                </a:path>
                <a:path w="20954" h="1464309">
                  <a:moveTo>
                    <a:pt x="0" y="1254658"/>
                  </a:moveTo>
                  <a:lnTo>
                    <a:pt x="20916" y="1254658"/>
                  </a:lnTo>
                </a:path>
                <a:path w="20954" h="1464309">
                  <a:moveTo>
                    <a:pt x="0" y="1150099"/>
                  </a:moveTo>
                  <a:lnTo>
                    <a:pt x="20916" y="1150099"/>
                  </a:lnTo>
                </a:path>
                <a:path w="20954" h="1464309">
                  <a:moveTo>
                    <a:pt x="0" y="1045540"/>
                  </a:moveTo>
                  <a:lnTo>
                    <a:pt x="20916" y="1045540"/>
                  </a:lnTo>
                </a:path>
                <a:path w="20954" h="1464309">
                  <a:moveTo>
                    <a:pt x="0" y="940993"/>
                  </a:moveTo>
                  <a:lnTo>
                    <a:pt x="20916" y="940993"/>
                  </a:lnTo>
                </a:path>
                <a:path w="20954" h="1464309">
                  <a:moveTo>
                    <a:pt x="0" y="836434"/>
                  </a:moveTo>
                  <a:lnTo>
                    <a:pt x="20916" y="836434"/>
                  </a:lnTo>
                </a:path>
                <a:path w="20954" h="1464309">
                  <a:moveTo>
                    <a:pt x="0" y="731888"/>
                  </a:moveTo>
                  <a:lnTo>
                    <a:pt x="20916" y="731888"/>
                  </a:lnTo>
                </a:path>
                <a:path w="20954" h="1464309">
                  <a:moveTo>
                    <a:pt x="0" y="627316"/>
                  </a:moveTo>
                  <a:lnTo>
                    <a:pt x="20916" y="627316"/>
                  </a:lnTo>
                </a:path>
                <a:path w="20954" h="1464309">
                  <a:moveTo>
                    <a:pt x="0" y="522770"/>
                  </a:moveTo>
                  <a:lnTo>
                    <a:pt x="20916" y="522770"/>
                  </a:lnTo>
                </a:path>
                <a:path w="20954" h="1464309">
                  <a:moveTo>
                    <a:pt x="0" y="418211"/>
                  </a:moveTo>
                  <a:lnTo>
                    <a:pt x="20916" y="418211"/>
                  </a:lnTo>
                </a:path>
                <a:path w="20954" h="1464309">
                  <a:moveTo>
                    <a:pt x="0" y="313664"/>
                  </a:moveTo>
                  <a:lnTo>
                    <a:pt x="20916" y="313664"/>
                  </a:lnTo>
                </a:path>
                <a:path w="20954" h="1464309">
                  <a:moveTo>
                    <a:pt x="0" y="209105"/>
                  </a:moveTo>
                  <a:lnTo>
                    <a:pt x="20916" y="209105"/>
                  </a:lnTo>
                </a:path>
                <a:path w="20954" h="1464309">
                  <a:moveTo>
                    <a:pt x="0" y="104559"/>
                  </a:moveTo>
                  <a:lnTo>
                    <a:pt x="20916" y="104559"/>
                  </a:lnTo>
                </a:path>
                <a:path w="20954" h="1464309">
                  <a:moveTo>
                    <a:pt x="0" y="0"/>
                  </a:moveTo>
                  <a:lnTo>
                    <a:pt x="20916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4908981" y="5860351"/>
              <a:ext cx="0" cy="1528445"/>
            </a:xfrm>
            <a:custGeom>
              <a:avLst/>
              <a:gdLst/>
              <a:ahLst/>
              <a:cxnLst/>
              <a:rect l="l" t="t" r="r" b="b"/>
              <a:pathLst>
                <a:path w="0" h="1528445">
                  <a:moveTo>
                    <a:pt x="0" y="1528241"/>
                  </a:moveTo>
                  <a:lnTo>
                    <a:pt x="0" y="0"/>
                  </a:lnTo>
                </a:path>
              </a:pathLst>
            </a:custGeom>
            <a:ln w="7378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4756594" y="6604292"/>
              <a:ext cx="1137920" cy="764540"/>
            </a:xfrm>
            <a:custGeom>
              <a:avLst/>
              <a:gdLst/>
              <a:ahLst/>
              <a:cxnLst/>
              <a:rect l="l" t="t" r="r" b="b"/>
              <a:pathLst>
                <a:path w="1137920" h="764540">
                  <a:moveTo>
                    <a:pt x="0" y="0"/>
                  </a:moveTo>
                  <a:lnTo>
                    <a:pt x="1137894" y="764374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4768113" y="6513779"/>
              <a:ext cx="761365" cy="836930"/>
            </a:xfrm>
            <a:custGeom>
              <a:avLst/>
              <a:gdLst/>
              <a:ahLst/>
              <a:cxnLst/>
              <a:rect l="l" t="t" r="r" b="b"/>
              <a:pathLst>
                <a:path w="761364" h="836929">
                  <a:moveTo>
                    <a:pt x="0" y="0"/>
                  </a:moveTo>
                  <a:lnTo>
                    <a:pt x="761314" y="836891"/>
                  </a:lnTo>
                </a:path>
              </a:pathLst>
            </a:custGeom>
            <a:ln w="7378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4753012" y="6497167"/>
              <a:ext cx="791845" cy="870585"/>
            </a:xfrm>
            <a:custGeom>
              <a:avLst/>
              <a:gdLst/>
              <a:ahLst/>
              <a:cxnLst/>
              <a:rect l="l" t="t" r="r" b="b"/>
              <a:pathLst>
                <a:path w="791845" h="870584">
                  <a:moveTo>
                    <a:pt x="776414" y="853490"/>
                  </a:moveTo>
                  <a:lnTo>
                    <a:pt x="791540" y="870102"/>
                  </a:lnTo>
                </a:path>
                <a:path w="791845" h="870584">
                  <a:moveTo>
                    <a:pt x="0" y="0"/>
                  </a:moveTo>
                  <a:lnTo>
                    <a:pt x="15100" y="16598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4724882" y="6427114"/>
              <a:ext cx="1167130" cy="947419"/>
            </a:xfrm>
            <a:custGeom>
              <a:avLst/>
              <a:gdLst/>
              <a:ahLst/>
              <a:cxnLst/>
              <a:rect l="l" t="t" r="r" b="b"/>
              <a:pathLst>
                <a:path w="1167129" h="947420">
                  <a:moveTo>
                    <a:pt x="0" y="947013"/>
                  </a:moveTo>
                  <a:lnTo>
                    <a:pt x="1167053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4759616" y="6697294"/>
              <a:ext cx="755015" cy="656590"/>
            </a:xfrm>
            <a:custGeom>
              <a:avLst/>
              <a:gdLst/>
              <a:ahLst/>
              <a:cxnLst/>
              <a:rect l="l" t="t" r="r" b="b"/>
              <a:pathLst>
                <a:path w="755014" h="656590">
                  <a:moveTo>
                    <a:pt x="0" y="656069"/>
                  </a:moveTo>
                  <a:lnTo>
                    <a:pt x="754430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4743170" y="6682994"/>
              <a:ext cx="787400" cy="685165"/>
            </a:xfrm>
            <a:custGeom>
              <a:avLst/>
              <a:gdLst/>
              <a:ahLst/>
              <a:cxnLst/>
              <a:rect l="l" t="t" r="r" b="b"/>
              <a:pathLst>
                <a:path w="787400" h="685165">
                  <a:moveTo>
                    <a:pt x="770877" y="14300"/>
                  </a:moveTo>
                  <a:lnTo>
                    <a:pt x="787336" y="0"/>
                  </a:lnTo>
                </a:path>
                <a:path w="787400" h="685165">
                  <a:moveTo>
                    <a:pt x="0" y="684682"/>
                  </a:moveTo>
                  <a:lnTo>
                    <a:pt x="16446" y="670369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3" name="object 173" descr=""/>
          <p:cNvSpPr txBox="1"/>
          <p:nvPr/>
        </p:nvSpPr>
        <p:spPr>
          <a:xfrm>
            <a:off x="4902949" y="7245998"/>
            <a:ext cx="16510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650" spc="-25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baseline="-17094" sz="975" spc="-37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17094" sz="975">
              <a:latin typeface="Tahoma"/>
              <a:cs typeface="Tahoma"/>
            </a:endParaRPr>
          </a:p>
        </p:txBody>
      </p:sp>
      <p:sp>
        <p:nvSpPr>
          <p:cNvPr id="174" name="object 174" descr=""/>
          <p:cNvSpPr txBox="1"/>
          <p:nvPr/>
        </p:nvSpPr>
        <p:spPr>
          <a:xfrm>
            <a:off x="3949509" y="6268072"/>
            <a:ext cx="901065" cy="226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75"/>
              </a:lnSpc>
              <a:spcBef>
                <a:spcPts val="125"/>
              </a:spcBef>
              <a:tabLst>
                <a:tab pos="454659" algn="l"/>
              </a:tabLst>
            </a:pPr>
            <a:r>
              <a:rPr dirty="0" sz="650">
                <a:latin typeface="Tahoma"/>
                <a:cs typeface="Tahoma"/>
              </a:rPr>
              <a:t>20</a:t>
            </a:r>
            <a:r>
              <a:rPr dirty="0" sz="650" spc="20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775"/>
              </a:lnSpc>
            </a:pPr>
            <a:r>
              <a:rPr dirty="0" sz="650" spc="-125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45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45">
                <a:solidFill>
                  <a:srgbClr val="0070B8"/>
                </a:solidFill>
                <a:latin typeface="Tahoma"/>
                <a:cs typeface="Tahoma"/>
              </a:rPr>
              <a:t>f </a:t>
            </a:r>
            <a:r>
              <a:rPr dirty="0" sz="650" spc="-25">
                <a:solidFill>
                  <a:srgbClr val="0070B8"/>
                </a:solidFill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5" name="object 175" descr=""/>
          <p:cNvSpPr txBox="1"/>
          <p:nvPr/>
        </p:nvSpPr>
        <p:spPr>
          <a:xfrm>
            <a:off x="5686983" y="6242646"/>
            <a:ext cx="2686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5">
                <a:latin typeface="Tahoma"/>
                <a:cs typeface="Tahoma"/>
              </a:rPr>
              <a:t>J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145">
                <a:latin typeface="Tahoma"/>
                <a:cs typeface="Tahoma"/>
              </a:rPr>
              <a:t>=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45">
                <a:latin typeface="Tahoma"/>
                <a:cs typeface="Tahoma"/>
              </a:rPr>
              <a:t>f </a:t>
            </a:r>
            <a:r>
              <a:rPr dirty="0" sz="650" spc="-70"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6" name="object 176" descr=""/>
          <p:cNvSpPr txBox="1"/>
          <p:nvPr/>
        </p:nvSpPr>
        <p:spPr>
          <a:xfrm>
            <a:off x="5094719" y="6586690"/>
            <a:ext cx="774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1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177" name="object 177" descr=""/>
          <p:cNvSpPr txBox="1"/>
          <p:nvPr/>
        </p:nvSpPr>
        <p:spPr>
          <a:xfrm>
            <a:off x="6516560" y="5916663"/>
            <a:ext cx="387985" cy="144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750" spc="-60">
                <a:latin typeface="Symbol"/>
                <a:cs typeface="Symbol"/>
              </a:rPr>
              <a:t></a:t>
            </a:r>
            <a:r>
              <a:rPr dirty="0" baseline="-18518" sz="900" spc="-89">
                <a:latin typeface="Tahoma"/>
                <a:cs typeface="Tahoma"/>
              </a:rPr>
              <a:t>R</a:t>
            </a:r>
            <a:r>
              <a:rPr dirty="0" baseline="-18518" sz="900" spc="-52">
                <a:latin typeface="Tahoma"/>
                <a:cs typeface="Tahoma"/>
              </a:rPr>
              <a:t> </a:t>
            </a:r>
            <a:r>
              <a:rPr dirty="0" sz="650" spc="-2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178" name="object 17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55257" y="6090945"/>
            <a:ext cx="121488" cy="71500"/>
          </a:xfrm>
          <a:prstGeom prst="rect">
            <a:avLst/>
          </a:prstGeom>
        </p:spPr>
      </p:pic>
      <p:sp>
        <p:nvSpPr>
          <p:cNvPr id="179" name="object 179" descr=""/>
          <p:cNvSpPr txBox="1"/>
          <p:nvPr/>
        </p:nvSpPr>
        <p:spPr>
          <a:xfrm>
            <a:off x="6639369" y="6061468"/>
            <a:ext cx="33845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18518" sz="900" spc="-270">
                <a:latin typeface="Tahoma"/>
                <a:cs typeface="Tahoma"/>
              </a:rPr>
              <a:t>W</a:t>
            </a:r>
            <a:r>
              <a:rPr dirty="0" baseline="-18518" sz="900" spc="-67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180" name="object 180" descr=""/>
          <p:cNvGrpSpPr/>
          <p:nvPr/>
        </p:nvGrpSpPr>
        <p:grpSpPr>
          <a:xfrm>
            <a:off x="6370561" y="5996241"/>
            <a:ext cx="157480" cy="129539"/>
            <a:chOff x="6370561" y="5996241"/>
            <a:chExt cx="157480" cy="129539"/>
          </a:xfrm>
        </p:grpSpPr>
        <p:sp>
          <p:nvSpPr>
            <p:cNvPr id="181" name="object 181" descr=""/>
            <p:cNvSpPr/>
            <p:nvPr/>
          </p:nvSpPr>
          <p:spPr>
            <a:xfrm>
              <a:off x="6374371" y="6000051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 h="0">
                  <a:moveTo>
                    <a:pt x="0" y="0"/>
                  </a:moveTo>
                  <a:lnTo>
                    <a:pt x="149351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 descr=""/>
            <p:cNvSpPr/>
            <p:nvPr/>
          </p:nvSpPr>
          <p:spPr>
            <a:xfrm>
              <a:off x="6397701" y="6121882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 h="0">
                  <a:moveTo>
                    <a:pt x="0" y="0"/>
                  </a:moveTo>
                  <a:lnTo>
                    <a:pt x="102679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 descr=""/>
            <p:cNvSpPr/>
            <p:nvPr/>
          </p:nvSpPr>
          <p:spPr>
            <a:xfrm>
              <a:off x="6374371" y="6121882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 h="0">
                  <a:moveTo>
                    <a:pt x="126009" y="0"/>
                  </a:moveTo>
                  <a:lnTo>
                    <a:pt x="149351" y="0"/>
                  </a:lnTo>
                </a:path>
                <a:path w="149859" h="0">
                  <a:moveTo>
                    <a:pt x="0" y="0"/>
                  </a:moveTo>
                  <a:lnTo>
                    <a:pt x="23329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4" name="object 184" descr=""/>
          <p:cNvSpPr txBox="1"/>
          <p:nvPr/>
        </p:nvSpPr>
        <p:spPr>
          <a:xfrm>
            <a:off x="1248486" y="7313930"/>
            <a:ext cx="947419" cy="360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6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  <a:p>
            <a:pPr marL="17145">
              <a:lnSpc>
                <a:spcPts val="600"/>
              </a:lnSpc>
              <a:tabLst>
                <a:tab pos="254000" algn="l"/>
                <a:tab pos="445134" algn="l"/>
                <a:tab pos="654685" algn="l"/>
                <a:tab pos="863600" algn="l"/>
              </a:tabLst>
            </a:pPr>
            <a:r>
              <a:rPr dirty="0" sz="650" spc="-65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5">
                <a:latin typeface="Tahoma"/>
                <a:cs typeface="Tahoma"/>
              </a:rPr>
              <a:t>30</a:t>
            </a:r>
            <a:endParaRPr sz="650">
              <a:latin typeface="Tahoma"/>
              <a:cs typeface="Tahoma"/>
            </a:endParaRPr>
          </a:p>
          <a:p>
            <a:pPr marL="52705">
              <a:lnSpc>
                <a:spcPct val="100000"/>
              </a:lnSpc>
              <a:spcBef>
                <a:spcPts val="204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63x25,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12V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5" name="object 185" descr=""/>
          <p:cNvSpPr/>
          <p:nvPr/>
        </p:nvSpPr>
        <p:spPr>
          <a:xfrm>
            <a:off x="541591" y="973594"/>
            <a:ext cx="6477000" cy="3857625"/>
          </a:xfrm>
          <a:custGeom>
            <a:avLst/>
            <a:gdLst/>
            <a:ahLst/>
            <a:cxnLst/>
            <a:rect l="l" t="t" r="r" b="b"/>
            <a:pathLst>
              <a:path w="6477000" h="3857625">
                <a:moveTo>
                  <a:pt x="0" y="3857371"/>
                </a:moveTo>
                <a:lnTo>
                  <a:pt x="6476822" y="3857371"/>
                </a:lnTo>
                <a:lnTo>
                  <a:pt x="6476822" y="0"/>
                </a:lnTo>
                <a:lnTo>
                  <a:pt x="0" y="0"/>
                </a:lnTo>
                <a:lnTo>
                  <a:pt x="0" y="3857371"/>
                </a:lnTo>
                <a:close/>
              </a:path>
            </a:pathLst>
          </a:custGeom>
          <a:ln w="3175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 descr=""/>
          <p:cNvSpPr txBox="1"/>
          <p:nvPr/>
        </p:nvSpPr>
        <p:spPr>
          <a:xfrm>
            <a:off x="2308860" y="9543453"/>
            <a:ext cx="1425575" cy="207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00"/>
              </a:lnSpc>
              <a:spcBef>
                <a:spcPts val="125"/>
              </a:spcBef>
            </a:pPr>
            <a:r>
              <a:rPr dirty="0" sz="650">
                <a:latin typeface="Tahoma"/>
                <a:cs typeface="Tahoma"/>
              </a:rPr>
              <a:t>80</a:t>
            </a:r>
            <a:r>
              <a:rPr dirty="0" sz="650" spc="49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100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120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140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180</a:t>
            </a:r>
            <a:r>
              <a:rPr dirty="0" sz="650" spc="39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200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70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87" name="object 187" descr=""/>
          <p:cNvSpPr txBox="1"/>
          <p:nvPr/>
        </p:nvSpPr>
        <p:spPr>
          <a:xfrm>
            <a:off x="1143000" y="8025930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88" name="object 188" descr=""/>
          <p:cNvSpPr txBox="1"/>
          <p:nvPr/>
        </p:nvSpPr>
        <p:spPr>
          <a:xfrm>
            <a:off x="1143000" y="8235188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89" name="object 189" descr=""/>
          <p:cNvSpPr txBox="1"/>
          <p:nvPr/>
        </p:nvSpPr>
        <p:spPr>
          <a:xfrm>
            <a:off x="965238" y="9489846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0" name="object 190" descr=""/>
          <p:cNvSpPr txBox="1"/>
          <p:nvPr/>
        </p:nvSpPr>
        <p:spPr>
          <a:xfrm>
            <a:off x="701001" y="8026095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14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1" name="object 191" descr=""/>
          <p:cNvSpPr txBox="1"/>
          <p:nvPr/>
        </p:nvSpPr>
        <p:spPr>
          <a:xfrm>
            <a:off x="701001" y="8235366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12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2" name="object 192" descr=""/>
          <p:cNvSpPr txBox="1"/>
          <p:nvPr/>
        </p:nvSpPr>
        <p:spPr>
          <a:xfrm>
            <a:off x="701001" y="8444458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4025" algn="l"/>
              </a:tabLst>
            </a:pPr>
            <a:r>
              <a:rPr dirty="0" sz="650">
                <a:latin typeface="Tahoma"/>
                <a:cs typeface="Tahoma"/>
              </a:rPr>
              <a:t>10</a:t>
            </a:r>
            <a:r>
              <a:rPr dirty="0" sz="650" spc="20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3" name="object 193" descr=""/>
          <p:cNvSpPr txBox="1"/>
          <p:nvPr/>
        </p:nvSpPr>
        <p:spPr>
          <a:xfrm>
            <a:off x="736193" y="8653386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4" name="object 194" descr=""/>
          <p:cNvSpPr txBox="1"/>
          <p:nvPr/>
        </p:nvSpPr>
        <p:spPr>
          <a:xfrm>
            <a:off x="736193" y="8862644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5" name="object 195" descr=""/>
          <p:cNvSpPr txBox="1"/>
          <p:nvPr/>
        </p:nvSpPr>
        <p:spPr>
          <a:xfrm>
            <a:off x="736193" y="9071661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6" name="object 196" descr=""/>
          <p:cNvSpPr txBox="1"/>
          <p:nvPr/>
        </p:nvSpPr>
        <p:spPr>
          <a:xfrm>
            <a:off x="736193" y="9280931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7" name="object 197" descr=""/>
          <p:cNvSpPr txBox="1"/>
          <p:nvPr/>
        </p:nvSpPr>
        <p:spPr>
          <a:xfrm>
            <a:off x="736193" y="9489935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8" name="object 198" descr=""/>
          <p:cNvSpPr txBox="1"/>
          <p:nvPr/>
        </p:nvSpPr>
        <p:spPr>
          <a:xfrm>
            <a:off x="1056874" y="8853107"/>
            <a:ext cx="116205" cy="71882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1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9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55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99" name="object 199" descr=""/>
          <p:cNvSpPr txBox="1"/>
          <p:nvPr/>
        </p:nvSpPr>
        <p:spPr>
          <a:xfrm>
            <a:off x="826794" y="8824011"/>
            <a:ext cx="121920" cy="74803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3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10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00" name="object 200" descr=""/>
          <p:cNvSpPr txBox="1"/>
          <p:nvPr/>
        </p:nvSpPr>
        <p:spPr>
          <a:xfrm>
            <a:off x="585349" y="9101385"/>
            <a:ext cx="116205" cy="470534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latin typeface="Tahoma"/>
                <a:cs typeface="Tahoma"/>
              </a:rPr>
              <a:t>current/Strom</a:t>
            </a:r>
            <a:r>
              <a:rPr dirty="0" sz="550" spc="25">
                <a:latin typeface="Tahoma"/>
                <a:cs typeface="Tahoma"/>
              </a:rPr>
              <a:t> </a:t>
            </a:r>
            <a:r>
              <a:rPr dirty="0" sz="550" spc="-85">
                <a:latin typeface="Tahoma"/>
                <a:cs typeface="Tahoma"/>
              </a:rPr>
              <a:t>I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50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201" name="object 201" descr=""/>
          <p:cNvGrpSpPr/>
          <p:nvPr/>
        </p:nvGrpSpPr>
        <p:grpSpPr>
          <a:xfrm>
            <a:off x="1494161" y="8280520"/>
            <a:ext cx="1264920" cy="1269365"/>
            <a:chOff x="1494161" y="8280520"/>
            <a:chExt cx="1264920" cy="1269365"/>
          </a:xfrm>
        </p:grpSpPr>
        <p:sp>
          <p:nvSpPr>
            <p:cNvPr id="202" name="object 202" descr=""/>
            <p:cNvSpPr/>
            <p:nvPr/>
          </p:nvSpPr>
          <p:spPr>
            <a:xfrm>
              <a:off x="1516939" y="8720975"/>
              <a:ext cx="1238250" cy="823594"/>
            </a:xfrm>
            <a:custGeom>
              <a:avLst/>
              <a:gdLst/>
              <a:ahLst/>
              <a:cxnLst/>
              <a:rect l="l" t="t" r="r" b="b"/>
              <a:pathLst>
                <a:path w="1238250" h="823595">
                  <a:moveTo>
                    <a:pt x="799" y="823277"/>
                  </a:moveTo>
                  <a:lnTo>
                    <a:pt x="665" y="816708"/>
                  </a:lnTo>
                  <a:lnTo>
                    <a:pt x="397" y="797766"/>
                  </a:lnTo>
                  <a:lnTo>
                    <a:pt x="129" y="767914"/>
                  </a:lnTo>
                  <a:lnTo>
                    <a:pt x="0" y="728616"/>
                  </a:lnTo>
                  <a:lnTo>
                    <a:pt x="144" y="681333"/>
                  </a:lnTo>
                  <a:lnTo>
                    <a:pt x="701" y="627527"/>
                  </a:lnTo>
                  <a:lnTo>
                    <a:pt x="1805" y="568662"/>
                  </a:lnTo>
                  <a:lnTo>
                    <a:pt x="3593" y="506200"/>
                  </a:lnTo>
                  <a:lnTo>
                    <a:pt x="6203" y="441603"/>
                  </a:lnTo>
                  <a:lnTo>
                    <a:pt x="9770" y="376335"/>
                  </a:lnTo>
                  <a:lnTo>
                    <a:pt x="14432" y="311857"/>
                  </a:lnTo>
                  <a:lnTo>
                    <a:pt x="20326" y="249632"/>
                  </a:lnTo>
                  <a:lnTo>
                    <a:pt x="27587" y="191123"/>
                  </a:lnTo>
                  <a:lnTo>
                    <a:pt x="36352" y="137792"/>
                  </a:lnTo>
                  <a:lnTo>
                    <a:pt x="46759" y="91102"/>
                  </a:lnTo>
                  <a:lnTo>
                    <a:pt x="58943" y="52515"/>
                  </a:lnTo>
                  <a:lnTo>
                    <a:pt x="89192" y="5501"/>
                  </a:lnTo>
                  <a:lnTo>
                    <a:pt x="107529" y="0"/>
                  </a:lnTo>
                  <a:lnTo>
                    <a:pt x="128198" y="4104"/>
                  </a:lnTo>
                  <a:lnTo>
                    <a:pt x="185807" y="28886"/>
                  </a:lnTo>
                  <a:lnTo>
                    <a:pt x="221798" y="48686"/>
                  </a:lnTo>
                  <a:lnTo>
                    <a:pt x="261944" y="72841"/>
                  </a:lnTo>
                  <a:lnTo>
                    <a:pt x="305770" y="100912"/>
                  </a:lnTo>
                  <a:lnTo>
                    <a:pt x="352800" y="132461"/>
                  </a:lnTo>
                  <a:lnTo>
                    <a:pt x="402559" y="167048"/>
                  </a:lnTo>
                  <a:lnTo>
                    <a:pt x="454571" y="204236"/>
                  </a:lnTo>
                  <a:lnTo>
                    <a:pt x="508359" y="243585"/>
                  </a:lnTo>
                  <a:lnTo>
                    <a:pt x="563449" y="284656"/>
                  </a:lnTo>
                  <a:lnTo>
                    <a:pt x="619364" y="327012"/>
                  </a:lnTo>
                  <a:lnTo>
                    <a:pt x="675628" y="370213"/>
                  </a:lnTo>
                  <a:lnTo>
                    <a:pt x="731766" y="413821"/>
                  </a:lnTo>
                  <a:lnTo>
                    <a:pt x="787302" y="457397"/>
                  </a:lnTo>
                  <a:lnTo>
                    <a:pt x="841761" y="500502"/>
                  </a:lnTo>
                  <a:lnTo>
                    <a:pt x="894666" y="542698"/>
                  </a:lnTo>
                  <a:lnTo>
                    <a:pt x="945541" y="583546"/>
                  </a:lnTo>
                  <a:lnTo>
                    <a:pt x="993911" y="622608"/>
                  </a:lnTo>
                  <a:lnTo>
                    <a:pt x="1039301" y="659444"/>
                  </a:lnTo>
                  <a:lnTo>
                    <a:pt x="1081233" y="693617"/>
                  </a:lnTo>
                  <a:lnTo>
                    <a:pt x="1119233" y="724686"/>
                  </a:lnTo>
                  <a:lnTo>
                    <a:pt x="1152825" y="752215"/>
                  </a:lnTo>
                  <a:lnTo>
                    <a:pt x="1181533" y="775763"/>
                  </a:lnTo>
                  <a:lnTo>
                    <a:pt x="1204881" y="794893"/>
                  </a:lnTo>
                  <a:lnTo>
                    <a:pt x="1222393" y="809166"/>
                  </a:lnTo>
                  <a:lnTo>
                    <a:pt x="1233594" y="818143"/>
                  </a:lnTo>
                  <a:lnTo>
                    <a:pt x="1238007" y="821385"/>
                  </a:lnTo>
                </a:path>
              </a:pathLst>
            </a:custGeom>
            <a:ln w="7378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 descr=""/>
            <p:cNvSpPr/>
            <p:nvPr/>
          </p:nvSpPr>
          <p:spPr>
            <a:xfrm>
              <a:off x="1506727" y="8736977"/>
              <a:ext cx="1248410" cy="806450"/>
            </a:xfrm>
            <a:custGeom>
              <a:avLst/>
              <a:gdLst/>
              <a:ahLst/>
              <a:cxnLst/>
              <a:rect l="l" t="t" r="r" b="b"/>
              <a:pathLst>
                <a:path w="1248410" h="806450">
                  <a:moveTo>
                    <a:pt x="0" y="0"/>
                  </a:moveTo>
                  <a:lnTo>
                    <a:pt x="1248384" y="805853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 descr=""/>
            <p:cNvSpPr/>
            <p:nvPr/>
          </p:nvSpPr>
          <p:spPr>
            <a:xfrm>
              <a:off x="1527454" y="8682152"/>
              <a:ext cx="831215" cy="842644"/>
            </a:xfrm>
            <a:custGeom>
              <a:avLst/>
              <a:gdLst/>
              <a:ahLst/>
              <a:cxnLst/>
              <a:rect l="l" t="t" r="r" b="b"/>
              <a:pathLst>
                <a:path w="831214" h="842645">
                  <a:moveTo>
                    <a:pt x="0" y="0"/>
                  </a:moveTo>
                  <a:lnTo>
                    <a:pt x="830821" y="842162"/>
                  </a:lnTo>
                </a:path>
              </a:pathLst>
            </a:custGeom>
            <a:ln w="7378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1512506" y="8667000"/>
              <a:ext cx="861060" cy="872490"/>
            </a:xfrm>
            <a:custGeom>
              <a:avLst/>
              <a:gdLst/>
              <a:ahLst/>
              <a:cxnLst/>
              <a:rect l="l" t="t" r="r" b="b"/>
              <a:pathLst>
                <a:path w="861060" h="872490">
                  <a:moveTo>
                    <a:pt x="845769" y="857326"/>
                  </a:moveTo>
                  <a:lnTo>
                    <a:pt x="860704" y="872490"/>
                  </a:lnTo>
                </a:path>
                <a:path w="861060" h="872490">
                  <a:moveTo>
                    <a:pt x="0" y="0"/>
                  </a:moveTo>
                  <a:lnTo>
                    <a:pt x="14947" y="15163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1497850" y="8284210"/>
              <a:ext cx="1257935" cy="1261745"/>
            </a:xfrm>
            <a:custGeom>
              <a:avLst/>
              <a:gdLst/>
              <a:ahLst/>
              <a:cxnLst/>
              <a:rect l="l" t="t" r="r" b="b"/>
              <a:pathLst>
                <a:path w="1257935" h="1261745">
                  <a:moveTo>
                    <a:pt x="0" y="1261516"/>
                  </a:moveTo>
                  <a:lnTo>
                    <a:pt x="1257427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1515744" y="8549043"/>
              <a:ext cx="832485" cy="975994"/>
            </a:xfrm>
            <a:custGeom>
              <a:avLst/>
              <a:gdLst/>
              <a:ahLst/>
              <a:cxnLst/>
              <a:rect l="l" t="t" r="r" b="b"/>
              <a:pathLst>
                <a:path w="832485" h="975995">
                  <a:moveTo>
                    <a:pt x="0" y="975512"/>
                  </a:moveTo>
                  <a:lnTo>
                    <a:pt x="832383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1500758" y="8531504"/>
              <a:ext cx="862330" cy="1010919"/>
            </a:xfrm>
            <a:custGeom>
              <a:avLst/>
              <a:gdLst/>
              <a:ahLst/>
              <a:cxnLst/>
              <a:rect l="l" t="t" r="r" b="b"/>
              <a:pathLst>
                <a:path w="862330" h="1010920">
                  <a:moveTo>
                    <a:pt x="847369" y="17538"/>
                  </a:moveTo>
                  <a:lnTo>
                    <a:pt x="862329" y="0"/>
                  </a:lnTo>
                </a:path>
                <a:path w="862330" h="1010920">
                  <a:moveTo>
                    <a:pt x="0" y="1010602"/>
                  </a:moveTo>
                  <a:lnTo>
                    <a:pt x="14985" y="993051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09" name="object 20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06622" y="8266963"/>
            <a:ext cx="121475" cy="71500"/>
          </a:xfrm>
          <a:prstGeom prst="rect">
            <a:avLst/>
          </a:prstGeom>
        </p:spPr>
      </p:pic>
      <p:graphicFrame>
        <p:nvGraphicFramePr>
          <p:cNvPr id="210" name="object 210" descr=""/>
          <p:cNvGraphicFramePr>
            <a:graphicFrameLocks noGrp="1"/>
          </p:cNvGraphicFramePr>
          <p:nvPr/>
        </p:nvGraphicFramePr>
        <p:xfrm>
          <a:off x="1305661" y="7971929"/>
          <a:ext cx="2646678" cy="1562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15"/>
                <a:gridCol w="160020"/>
                <a:gridCol w="118745"/>
                <a:gridCol w="90804"/>
                <a:gridCol w="104775"/>
                <a:gridCol w="104775"/>
                <a:gridCol w="104775"/>
                <a:gridCol w="104775"/>
                <a:gridCol w="104775"/>
                <a:gridCol w="104775"/>
                <a:gridCol w="104775"/>
                <a:gridCol w="168910"/>
                <a:gridCol w="104775"/>
                <a:gridCol w="104775"/>
                <a:gridCol w="104775"/>
                <a:gridCol w="104775"/>
                <a:gridCol w="104775"/>
                <a:gridCol w="104775"/>
                <a:gridCol w="104775"/>
                <a:gridCol w="114300"/>
                <a:gridCol w="132715"/>
                <a:gridCol w="160020"/>
                <a:gridCol w="102235"/>
              </a:tblGrid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480"/>
                        </a:lnSpc>
                        <a:spcBef>
                          <a:spcPts val="240"/>
                        </a:spcBef>
                      </a:pPr>
                      <a:r>
                        <a:rPr dirty="0" sz="750" spc="-50">
                          <a:latin typeface="Symbol"/>
                          <a:cs typeface="Symbol"/>
                        </a:rPr>
                        <a:t></a:t>
                      </a:r>
                      <a:r>
                        <a:rPr dirty="0" baseline="-18518" sz="900" spc="-75">
                          <a:latin typeface="Tahoma"/>
                          <a:cs typeface="Tahoma"/>
                        </a:rPr>
                        <a:t>R</a:t>
                      </a:r>
                      <a:endParaRPr baseline="-18518" sz="900">
                        <a:latin typeface="Tahoma"/>
                        <a:cs typeface="Tahoma"/>
                      </a:endParaRPr>
                    </a:p>
                  </a:txBody>
                  <a:tcPr marL="0" marR="0" marB="0" marT="3048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380"/>
                        </a:lnSpc>
                        <a:spcBef>
                          <a:spcPts val="340"/>
                        </a:spcBef>
                      </a:pPr>
                      <a:r>
                        <a:rPr dirty="0" sz="650" spc="-25">
                          <a:latin typeface="Tahoma"/>
                          <a:cs typeface="Tahoma"/>
                        </a:rPr>
                        <a:t>=2</a:t>
                      </a:r>
                      <a:r>
                        <a:rPr dirty="0" sz="65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 marR="30480">
                        <a:lnSpc>
                          <a:spcPts val="380"/>
                        </a:lnSpc>
                        <a:spcBef>
                          <a:spcPts val="340"/>
                        </a:spcBef>
                      </a:pPr>
                      <a:r>
                        <a:rPr dirty="0" sz="650" spc="-65">
                          <a:latin typeface="Tahoma"/>
                          <a:cs typeface="Tahoma"/>
                        </a:rPr>
                        <a:t>0°C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380"/>
                        </a:lnSpc>
                        <a:spcBef>
                          <a:spcPts val="345"/>
                        </a:spcBef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J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81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80"/>
                        </a:lnSpc>
                        <a:spcBef>
                          <a:spcPts val="345"/>
                        </a:spcBef>
                      </a:pPr>
                      <a:r>
                        <a:rPr dirty="0" sz="650" spc="-1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6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45"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6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90"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81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380"/>
                        </a:lnSpc>
                        <a:spcBef>
                          <a:spcPts val="345"/>
                        </a:spcBef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4381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9D9EA0"/>
                      </a:solidFill>
                      <a:prstDash val="solid"/>
                    </a:lnT>
                    <a:lnB w="952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ysDash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 marR="21590">
                        <a:lnSpc>
                          <a:spcPts val="710"/>
                        </a:lnSpc>
                      </a:pPr>
                      <a:r>
                        <a:rPr dirty="0" sz="600">
                          <a:latin typeface="Tahoma"/>
                          <a:cs typeface="Tahoma"/>
                        </a:rPr>
                        <a:t>W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15"/>
                        </a:lnSpc>
                      </a:pPr>
                      <a:r>
                        <a:rPr dirty="0" sz="650" spc="-1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65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75">
                          <a:latin typeface="Tahoma"/>
                          <a:cs typeface="Tahoma"/>
                        </a:rPr>
                        <a:t>100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515"/>
                        </a:lnSpc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L="22860">
                        <a:lnSpc>
                          <a:spcPts val="459"/>
                        </a:lnSpc>
                        <a:spcBef>
                          <a:spcPts val="265"/>
                        </a:spcBef>
                      </a:pPr>
                      <a:r>
                        <a:rPr dirty="0" sz="650" spc="-12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dirty="0" sz="650" spc="-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3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=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33655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459"/>
                        </a:lnSpc>
                        <a:spcBef>
                          <a:spcPts val="265"/>
                        </a:spcBef>
                      </a:pPr>
                      <a:r>
                        <a:rPr dirty="0" sz="650" spc="-4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650" spc="-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9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3365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459"/>
                        </a:lnSpc>
                        <a:spcBef>
                          <a:spcPts val="265"/>
                        </a:spcBef>
                      </a:pPr>
                      <a:r>
                        <a:rPr dirty="0" sz="6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3365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434"/>
                        </a:lnSpc>
                        <a:spcBef>
                          <a:spcPts val="290"/>
                        </a:spcBef>
                      </a:pPr>
                      <a:r>
                        <a:rPr dirty="0" sz="650">
                          <a:solidFill>
                            <a:srgbClr val="42A62B"/>
                          </a:solidFill>
                          <a:latin typeface="Symbol"/>
                          <a:cs typeface="Symbol"/>
                        </a:rPr>
                        <a:t></a:t>
                      </a:r>
                      <a:endParaRPr sz="650">
                        <a:latin typeface="Symbol"/>
                        <a:cs typeface="Symbol"/>
                      </a:endParaRPr>
                    </a:p>
                  </a:txBody>
                  <a:tcPr marL="0" marR="0" marB="0" marT="3683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3175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5"/>
                        </a:spcBef>
                      </a:pPr>
                      <a:r>
                        <a:rPr dirty="0" sz="650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95"/>
                        </a:lnSpc>
                        <a:spcBef>
                          <a:spcPts val="225"/>
                        </a:spcBef>
                      </a:pPr>
                      <a:r>
                        <a:rPr dirty="0" sz="650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28575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D9EA0"/>
                      </a:solidFill>
                      <a:prstDash val="solid"/>
                    </a:lnL>
                    <a:lnR w="3175">
                      <a:solidFill>
                        <a:srgbClr val="9D9EA0"/>
                      </a:solidFill>
                      <a:prstDash val="solid"/>
                    </a:lnR>
                    <a:lnT w="3175">
                      <a:solidFill>
                        <a:srgbClr val="9D9EA0"/>
                      </a:solidFill>
                      <a:prstDash val="solid"/>
                    </a:lnT>
                    <a:lnB w="6350">
                      <a:solidFill>
                        <a:srgbClr val="9D9E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11" name="object 211" descr=""/>
          <p:cNvGrpSpPr/>
          <p:nvPr/>
        </p:nvGrpSpPr>
        <p:grpSpPr>
          <a:xfrm>
            <a:off x="803719" y="7971485"/>
            <a:ext cx="6155690" cy="1572260"/>
            <a:chOff x="803719" y="7971485"/>
            <a:chExt cx="6155690" cy="1572260"/>
          </a:xfrm>
        </p:grpSpPr>
        <p:sp>
          <p:nvSpPr>
            <p:cNvPr id="212" name="object 212" descr=""/>
            <p:cNvSpPr/>
            <p:nvPr/>
          </p:nvSpPr>
          <p:spPr>
            <a:xfrm>
              <a:off x="1050124" y="7973403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10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 descr=""/>
            <p:cNvSpPr/>
            <p:nvPr/>
          </p:nvSpPr>
          <p:spPr>
            <a:xfrm>
              <a:off x="1029220" y="8077962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5" h="1464309">
                  <a:moveTo>
                    <a:pt x="0" y="1463751"/>
                  </a:moveTo>
                  <a:lnTo>
                    <a:pt x="20904" y="1463751"/>
                  </a:lnTo>
                </a:path>
                <a:path w="20955" h="1464309">
                  <a:moveTo>
                    <a:pt x="0" y="1359204"/>
                  </a:moveTo>
                  <a:lnTo>
                    <a:pt x="20904" y="1359204"/>
                  </a:lnTo>
                </a:path>
                <a:path w="20955" h="1464309">
                  <a:moveTo>
                    <a:pt x="0" y="1254658"/>
                  </a:moveTo>
                  <a:lnTo>
                    <a:pt x="20904" y="1254658"/>
                  </a:lnTo>
                </a:path>
                <a:path w="20955" h="1464309">
                  <a:moveTo>
                    <a:pt x="0" y="1150099"/>
                  </a:moveTo>
                  <a:lnTo>
                    <a:pt x="20904" y="1150099"/>
                  </a:lnTo>
                </a:path>
                <a:path w="20955" h="1464309">
                  <a:moveTo>
                    <a:pt x="0" y="1045527"/>
                  </a:moveTo>
                  <a:lnTo>
                    <a:pt x="20904" y="1045527"/>
                  </a:lnTo>
                </a:path>
                <a:path w="20955" h="1464309">
                  <a:moveTo>
                    <a:pt x="0" y="940993"/>
                  </a:moveTo>
                  <a:lnTo>
                    <a:pt x="20904" y="940993"/>
                  </a:lnTo>
                </a:path>
                <a:path w="20955" h="1464309">
                  <a:moveTo>
                    <a:pt x="0" y="836422"/>
                  </a:moveTo>
                  <a:lnTo>
                    <a:pt x="20904" y="836422"/>
                  </a:lnTo>
                </a:path>
                <a:path w="20955" h="1464309">
                  <a:moveTo>
                    <a:pt x="0" y="731888"/>
                  </a:moveTo>
                  <a:lnTo>
                    <a:pt x="20904" y="731888"/>
                  </a:lnTo>
                </a:path>
                <a:path w="20955" h="1464309">
                  <a:moveTo>
                    <a:pt x="0" y="627316"/>
                  </a:moveTo>
                  <a:lnTo>
                    <a:pt x="20904" y="627316"/>
                  </a:lnTo>
                </a:path>
                <a:path w="20955" h="1464309">
                  <a:moveTo>
                    <a:pt x="0" y="522770"/>
                  </a:moveTo>
                  <a:lnTo>
                    <a:pt x="20904" y="522770"/>
                  </a:lnTo>
                </a:path>
                <a:path w="20955" h="1464309">
                  <a:moveTo>
                    <a:pt x="0" y="418223"/>
                  </a:moveTo>
                  <a:lnTo>
                    <a:pt x="20904" y="418223"/>
                  </a:lnTo>
                </a:path>
                <a:path w="20955" h="1464309">
                  <a:moveTo>
                    <a:pt x="0" y="313664"/>
                  </a:moveTo>
                  <a:lnTo>
                    <a:pt x="20904" y="313664"/>
                  </a:lnTo>
                </a:path>
                <a:path w="20955" h="1464309">
                  <a:moveTo>
                    <a:pt x="0" y="209092"/>
                  </a:moveTo>
                  <a:lnTo>
                    <a:pt x="20904" y="209092"/>
                  </a:lnTo>
                </a:path>
                <a:path w="20955" h="1464309">
                  <a:moveTo>
                    <a:pt x="0" y="104559"/>
                  </a:moveTo>
                  <a:lnTo>
                    <a:pt x="20904" y="104559"/>
                  </a:lnTo>
                </a:path>
                <a:path w="20955" h="1464309">
                  <a:moveTo>
                    <a:pt x="0" y="0"/>
                  </a:moveTo>
                  <a:lnTo>
                    <a:pt x="20904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826541" y="7973390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2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805624" y="8077962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5" h="1464309">
                  <a:moveTo>
                    <a:pt x="0" y="1463751"/>
                  </a:moveTo>
                  <a:lnTo>
                    <a:pt x="20916" y="1463751"/>
                  </a:lnTo>
                </a:path>
                <a:path w="20955" h="1464309">
                  <a:moveTo>
                    <a:pt x="0" y="1359204"/>
                  </a:moveTo>
                  <a:lnTo>
                    <a:pt x="20916" y="1359204"/>
                  </a:lnTo>
                </a:path>
                <a:path w="20955" h="1464309">
                  <a:moveTo>
                    <a:pt x="0" y="1254658"/>
                  </a:moveTo>
                  <a:lnTo>
                    <a:pt x="20916" y="1254658"/>
                  </a:lnTo>
                </a:path>
                <a:path w="20955" h="1464309">
                  <a:moveTo>
                    <a:pt x="0" y="1150099"/>
                  </a:moveTo>
                  <a:lnTo>
                    <a:pt x="20916" y="1150099"/>
                  </a:lnTo>
                </a:path>
                <a:path w="20955" h="1464309">
                  <a:moveTo>
                    <a:pt x="0" y="1045527"/>
                  </a:moveTo>
                  <a:lnTo>
                    <a:pt x="20916" y="1045527"/>
                  </a:lnTo>
                </a:path>
                <a:path w="20955" h="1464309">
                  <a:moveTo>
                    <a:pt x="0" y="940993"/>
                  </a:moveTo>
                  <a:lnTo>
                    <a:pt x="20916" y="940993"/>
                  </a:lnTo>
                </a:path>
                <a:path w="20955" h="1464309">
                  <a:moveTo>
                    <a:pt x="0" y="836422"/>
                  </a:moveTo>
                  <a:lnTo>
                    <a:pt x="20916" y="836422"/>
                  </a:lnTo>
                </a:path>
                <a:path w="20955" h="1464309">
                  <a:moveTo>
                    <a:pt x="0" y="731888"/>
                  </a:moveTo>
                  <a:lnTo>
                    <a:pt x="20916" y="731888"/>
                  </a:lnTo>
                </a:path>
                <a:path w="20955" h="1464309">
                  <a:moveTo>
                    <a:pt x="0" y="627316"/>
                  </a:moveTo>
                  <a:lnTo>
                    <a:pt x="20916" y="627316"/>
                  </a:lnTo>
                </a:path>
                <a:path w="20955" h="1464309">
                  <a:moveTo>
                    <a:pt x="0" y="522770"/>
                  </a:moveTo>
                  <a:lnTo>
                    <a:pt x="20916" y="522770"/>
                  </a:lnTo>
                </a:path>
                <a:path w="20955" h="1464309">
                  <a:moveTo>
                    <a:pt x="0" y="418223"/>
                  </a:moveTo>
                  <a:lnTo>
                    <a:pt x="20916" y="418223"/>
                  </a:lnTo>
                </a:path>
                <a:path w="20955" h="1464309">
                  <a:moveTo>
                    <a:pt x="0" y="313664"/>
                  </a:moveTo>
                  <a:lnTo>
                    <a:pt x="20916" y="313664"/>
                  </a:lnTo>
                </a:path>
                <a:path w="20955" h="1464309">
                  <a:moveTo>
                    <a:pt x="0" y="209092"/>
                  </a:moveTo>
                  <a:lnTo>
                    <a:pt x="20916" y="209092"/>
                  </a:lnTo>
                </a:path>
                <a:path w="20955" h="1464309">
                  <a:moveTo>
                    <a:pt x="0" y="104559"/>
                  </a:moveTo>
                  <a:lnTo>
                    <a:pt x="20916" y="104559"/>
                  </a:lnTo>
                </a:path>
                <a:path w="20955" h="1464309">
                  <a:moveTo>
                    <a:pt x="0" y="0"/>
                  </a:moveTo>
                  <a:lnTo>
                    <a:pt x="20916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 descr=""/>
            <p:cNvSpPr/>
            <p:nvPr/>
          </p:nvSpPr>
          <p:spPr>
            <a:xfrm>
              <a:off x="6958571" y="7973403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7" name="object 217" descr=""/>
          <p:cNvSpPr txBox="1"/>
          <p:nvPr/>
        </p:nvSpPr>
        <p:spPr>
          <a:xfrm>
            <a:off x="4501591" y="9543453"/>
            <a:ext cx="2481580" cy="207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700"/>
              </a:lnSpc>
              <a:spcBef>
                <a:spcPts val="125"/>
              </a:spcBef>
              <a:tabLst>
                <a:tab pos="249554" algn="l"/>
                <a:tab pos="440690" algn="l"/>
                <a:tab pos="650240" algn="l"/>
                <a:tab pos="859155" algn="l"/>
                <a:tab pos="1068070" algn="l"/>
              </a:tabLst>
            </a:pPr>
            <a:r>
              <a:rPr dirty="0" sz="650" spc="-65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49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100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120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140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9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180</a:t>
            </a:r>
            <a:r>
              <a:rPr dirty="0" sz="650" spc="39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200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70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8" name="object 218" descr=""/>
          <p:cNvSpPr txBox="1"/>
          <p:nvPr/>
        </p:nvSpPr>
        <p:spPr>
          <a:xfrm>
            <a:off x="4391672" y="8025981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9" name="object 219" descr=""/>
          <p:cNvSpPr txBox="1"/>
          <p:nvPr/>
        </p:nvSpPr>
        <p:spPr>
          <a:xfrm>
            <a:off x="4391672" y="8235251"/>
            <a:ext cx="1663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0" name="object 220" descr=""/>
          <p:cNvSpPr txBox="1"/>
          <p:nvPr/>
        </p:nvSpPr>
        <p:spPr>
          <a:xfrm>
            <a:off x="4497247" y="9489821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1" name="object 221" descr=""/>
          <p:cNvSpPr txBox="1"/>
          <p:nvPr/>
        </p:nvSpPr>
        <p:spPr>
          <a:xfrm>
            <a:off x="4213834" y="9489909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2" name="object 222" descr=""/>
          <p:cNvSpPr txBox="1"/>
          <p:nvPr/>
        </p:nvSpPr>
        <p:spPr>
          <a:xfrm>
            <a:off x="3949509" y="8026146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14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3" name="object 223" descr=""/>
          <p:cNvSpPr txBox="1"/>
          <p:nvPr/>
        </p:nvSpPr>
        <p:spPr>
          <a:xfrm>
            <a:off x="3949509" y="8235416"/>
            <a:ext cx="9588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60">
                <a:latin typeface="Tahoma"/>
                <a:cs typeface="Tahoma"/>
              </a:rPr>
              <a:t>12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4" name="object 224" descr=""/>
          <p:cNvSpPr txBox="1"/>
          <p:nvPr/>
        </p:nvSpPr>
        <p:spPr>
          <a:xfrm>
            <a:off x="3949509" y="8444509"/>
            <a:ext cx="60833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4659" algn="l"/>
              </a:tabLst>
            </a:pPr>
            <a:r>
              <a:rPr dirty="0" sz="650">
                <a:latin typeface="Tahoma"/>
                <a:cs typeface="Tahoma"/>
              </a:rPr>
              <a:t>10</a:t>
            </a:r>
            <a:r>
              <a:rPr dirty="0" sz="650" spc="20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5" name="object 225" descr=""/>
          <p:cNvSpPr txBox="1"/>
          <p:nvPr/>
        </p:nvSpPr>
        <p:spPr>
          <a:xfrm>
            <a:off x="3984701" y="8653437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6" name="object 226" descr=""/>
          <p:cNvSpPr txBox="1"/>
          <p:nvPr/>
        </p:nvSpPr>
        <p:spPr>
          <a:xfrm>
            <a:off x="3984701" y="8862707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7" name="object 227" descr=""/>
          <p:cNvSpPr txBox="1"/>
          <p:nvPr/>
        </p:nvSpPr>
        <p:spPr>
          <a:xfrm>
            <a:off x="3984701" y="9071712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8" name="object 228" descr=""/>
          <p:cNvSpPr txBox="1"/>
          <p:nvPr/>
        </p:nvSpPr>
        <p:spPr>
          <a:xfrm>
            <a:off x="3984701" y="9280982"/>
            <a:ext cx="5734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6375" algn="l"/>
                <a:tab pos="419100" algn="l"/>
              </a:tabLst>
            </a:pPr>
            <a:r>
              <a:rPr dirty="0" sz="650" spc="-50">
                <a:latin typeface="Tahoma"/>
                <a:cs typeface="Tahoma"/>
              </a:rPr>
              <a:t>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7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9" name="object 229" descr=""/>
          <p:cNvSpPr txBox="1"/>
          <p:nvPr/>
        </p:nvSpPr>
        <p:spPr>
          <a:xfrm>
            <a:off x="3984701" y="9489986"/>
            <a:ext cx="6096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30" name="object 230" descr=""/>
          <p:cNvSpPr txBox="1"/>
          <p:nvPr/>
        </p:nvSpPr>
        <p:spPr>
          <a:xfrm>
            <a:off x="4305509" y="8853107"/>
            <a:ext cx="116205" cy="71882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1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9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55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1" name="object 231" descr=""/>
          <p:cNvSpPr txBox="1"/>
          <p:nvPr/>
        </p:nvSpPr>
        <p:spPr>
          <a:xfrm>
            <a:off x="4075467" y="8824011"/>
            <a:ext cx="121920" cy="74803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3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10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2" name="object 232" descr=""/>
          <p:cNvSpPr txBox="1"/>
          <p:nvPr/>
        </p:nvSpPr>
        <p:spPr>
          <a:xfrm>
            <a:off x="3834059" y="9101385"/>
            <a:ext cx="116205" cy="470534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75">
                <a:latin typeface="Tahoma"/>
                <a:cs typeface="Tahoma"/>
              </a:rPr>
              <a:t>current/Strom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85">
                <a:latin typeface="Tahoma"/>
                <a:cs typeface="Tahoma"/>
              </a:rPr>
              <a:t>I</a:t>
            </a:r>
            <a:r>
              <a:rPr dirty="0" sz="550" spc="20">
                <a:latin typeface="Tahoma"/>
                <a:cs typeface="Tahoma"/>
              </a:rPr>
              <a:t> </a:t>
            </a:r>
            <a:r>
              <a:rPr dirty="0" sz="550" spc="-50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233" name="object 233" descr=""/>
          <p:cNvGrpSpPr/>
          <p:nvPr/>
        </p:nvGrpSpPr>
        <p:grpSpPr>
          <a:xfrm>
            <a:off x="4052379" y="7971485"/>
            <a:ext cx="2911475" cy="1597025"/>
            <a:chOff x="4052379" y="7971485"/>
            <a:chExt cx="2911475" cy="1597025"/>
          </a:xfrm>
        </p:grpSpPr>
        <p:sp>
          <p:nvSpPr>
            <p:cNvPr id="234" name="object 234" descr=""/>
            <p:cNvSpPr/>
            <p:nvPr/>
          </p:nvSpPr>
          <p:spPr>
            <a:xfrm>
              <a:off x="4762692" y="8736076"/>
              <a:ext cx="1219200" cy="810260"/>
            </a:xfrm>
            <a:custGeom>
              <a:avLst/>
              <a:gdLst/>
              <a:ahLst/>
              <a:cxnLst/>
              <a:rect l="l" t="t" r="r" b="b"/>
              <a:pathLst>
                <a:path w="1219200" h="810259">
                  <a:moveTo>
                    <a:pt x="1775" y="810120"/>
                  </a:moveTo>
                  <a:lnTo>
                    <a:pt x="645" y="759024"/>
                  </a:lnTo>
                  <a:lnTo>
                    <a:pt x="0" y="679042"/>
                  </a:lnTo>
                  <a:lnTo>
                    <a:pt x="186" y="629128"/>
                  </a:lnTo>
                  <a:lnTo>
                    <a:pt x="924" y="574313"/>
                  </a:lnTo>
                  <a:lnTo>
                    <a:pt x="2373" y="515879"/>
                  </a:lnTo>
                  <a:lnTo>
                    <a:pt x="4691" y="455112"/>
                  </a:lnTo>
                  <a:lnTo>
                    <a:pt x="8038" y="393296"/>
                  </a:lnTo>
                  <a:lnTo>
                    <a:pt x="12573" y="331715"/>
                  </a:lnTo>
                  <a:lnTo>
                    <a:pt x="18454" y="271654"/>
                  </a:lnTo>
                  <a:lnTo>
                    <a:pt x="25841" y="214397"/>
                  </a:lnTo>
                  <a:lnTo>
                    <a:pt x="34893" y="161229"/>
                  </a:lnTo>
                  <a:lnTo>
                    <a:pt x="45768" y="113433"/>
                  </a:lnTo>
                  <a:lnTo>
                    <a:pt x="58627" y="72294"/>
                  </a:lnTo>
                  <a:lnTo>
                    <a:pt x="90928" y="15126"/>
                  </a:lnTo>
                  <a:lnTo>
                    <a:pt x="133068" y="0"/>
                  </a:lnTo>
                  <a:lnTo>
                    <a:pt x="152788" y="6256"/>
                  </a:lnTo>
                  <a:lnTo>
                    <a:pt x="209395" y="35354"/>
                  </a:lnTo>
                  <a:lnTo>
                    <a:pt x="245244" y="57268"/>
                  </a:lnTo>
                  <a:lnTo>
                    <a:pt x="285435" y="83473"/>
                  </a:lnTo>
                  <a:lnTo>
                    <a:pt x="329447" y="113507"/>
                  </a:lnTo>
                  <a:lnTo>
                    <a:pt x="376763" y="146906"/>
                  </a:lnTo>
                  <a:lnTo>
                    <a:pt x="426866" y="183205"/>
                  </a:lnTo>
                  <a:lnTo>
                    <a:pt x="479236" y="221943"/>
                  </a:lnTo>
                  <a:lnTo>
                    <a:pt x="533356" y="262654"/>
                  </a:lnTo>
                  <a:lnTo>
                    <a:pt x="588708" y="304876"/>
                  </a:lnTo>
                  <a:lnTo>
                    <a:pt x="644773" y="348145"/>
                  </a:lnTo>
                  <a:lnTo>
                    <a:pt x="701034" y="391997"/>
                  </a:lnTo>
                  <a:lnTo>
                    <a:pt x="756972" y="435969"/>
                  </a:lnTo>
                  <a:lnTo>
                    <a:pt x="812069" y="479598"/>
                  </a:lnTo>
                  <a:lnTo>
                    <a:pt x="865808" y="522419"/>
                  </a:lnTo>
                  <a:lnTo>
                    <a:pt x="917670" y="563969"/>
                  </a:lnTo>
                  <a:lnTo>
                    <a:pt x="967136" y="603785"/>
                  </a:lnTo>
                  <a:lnTo>
                    <a:pt x="1013690" y="641403"/>
                  </a:lnTo>
                  <a:lnTo>
                    <a:pt x="1056812" y="676359"/>
                  </a:lnTo>
                  <a:lnTo>
                    <a:pt x="1095984" y="708190"/>
                  </a:lnTo>
                  <a:lnTo>
                    <a:pt x="1130690" y="736433"/>
                  </a:lnTo>
                  <a:lnTo>
                    <a:pt x="1160409" y="760623"/>
                  </a:lnTo>
                  <a:lnTo>
                    <a:pt x="1184625" y="780298"/>
                  </a:lnTo>
                  <a:lnTo>
                    <a:pt x="1202820" y="794994"/>
                  </a:lnTo>
                  <a:lnTo>
                    <a:pt x="1214474" y="804246"/>
                  </a:lnTo>
                  <a:lnTo>
                    <a:pt x="1219070" y="807592"/>
                  </a:lnTo>
                </a:path>
              </a:pathLst>
            </a:custGeom>
            <a:ln w="7378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 descr=""/>
            <p:cNvSpPr/>
            <p:nvPr/>
          </p:nvSpPr>
          <p:spPr>
            <a:xfrm>
              <a:off x="4556175" y="9541726"/>
              <a:ext cx="2405380" cy="0"/>
            </a:xfrm>
            <a:custGeom>
              <a:avLst/>
              <a:gdLst/>
              <a:ahLst/>
              <a:cxnLst/>
              <a:rect l="l" t="t" r="r" b="b"/>
              <a:pathLst>
                <a:path w="2405379" h="0">
                  <a:moveTo>
                    <a:pt x="0" y="0"/>
                  </a:moveTo>
                  <a:lnTo>
                    <a:pt x="2405291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4556162" y="7973390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2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 descr=""/>
            <p:cNvSpPr/>
            <p:nvPr/>
          </p:nvSpPr>
          <p:spPr>
            <a:xfrm>
              <a:off x="4298784" y="7973390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2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 descr=""/>
            <p:cNvSpPr/>
            <p:nvPr/>
          </p:nvSpPr>
          <p:spPr>
            <a:xfrm>
              <a:off x="4553521" y="7973390"/>
              <a:ext cx="2407920" cy="1568450"/>
            </a:xfrm>
            <a:custGeom>
              <a:avLst/>
              <a:gdLst/>
              <a:ahLst/>
              <a:cxnLst/>
              <a:rect l="l" t="t" r="r" b="b"/>
              <a:pathLst>
                <a:path w="2407920" h="1568450">
                  <a:moveTo>
                    <a:pt x="107213" y="1568322"/>
                  </a:moveTo>
                  <a:lnTo>
                    <a:pt x="107213" y="0"/>
                  </a:lnTo>
                </a:path>
                <a:path w="2407920" h="1568450">
                  <a:moveTo>
                    <a:pt x="1361859" y="1568322"/>
                  </a:moveTo>
                  <a:lnTo>
                    <a:pt x="1361859" y="12"/>
                  </a:lnTo>
                </a:path>
                <a:path w="2407920" h="1568450">
                  <a:moveTo>
                    <a:pt x="1257300" y="1568322"/>
                  </a:moveTo>
                  <a:lnTo>
                    <a:pt x="1257300" y="0"/>
                  </a:lnTo>
                </a:path>
                <a:path w="2407920" h="1568450">
                  <a:moveTo>
                    <a:pt x="1152753" y="1568322"/>
                  </a:moveTo>
                  <a:lnTo>
                    <a:pt x="1152753" y="0"/>
                  </a:lnTo>
                </a:path>
                <a:path w="2407920" h="1568450">
                  <a:moveTo>
                    <a:pt x="1048181" y="1568322"/>
                  </a:moveTo>
                  <a:lnTo>
                    <a:pt x="1048181" y="0"/>
                  </a:lnTo>
                </a:path>
                <a:path w="2407920" h="1568450">
                  <a:moveTo>
                    <a:pt x="943648" y="1568322"/>
                  </a:moveTo>
                  <a:lnTo>
                    <a:pt x="943648" y="0"/>
                  </a:lnTo>
                </a:path>
                <a:path w="2407920" h="1568450">
                  <a:moveTo>
                    <a:pt x="839088" y="1568322"/>
                  </a:moveTo>
                  <a:lnTo>
                    <a:pt x="839088" y="0"/>
                  </a:lnTo>
                </a:path>
                <a:path w="2407920" h="1568450">
                  <a:moveTo>
                    <a:pt x="734529" y="1568322"/>
                  </a:moveTo>
                  <a:lnTo>
                    <a:pt x="734529" y="0"/>
                  </a:lnTo>
                </a:path>
                <a:path w="2407920" h="1568450">
                  <a:moveTo>
                    <a:pt x="629958" y="1568322"/>
                  </a:moveTo>
                  <a:lnTo>
                    <a:pt x="629958" y="0"/>
                  </a:lnTo>
                </a:path>
                <a:path w="2407920" h="1568450">
                  <a:moveTo>
                    <a:pt x="525437" y="1568322"/>
                  </a:moveTo>
                  <a:lnTo>
                    <a:pt x="525437" y="0"/>
                  </a:lnTo>
                </a:path>
                <a:path w="2407920" h="1568450">
                  <a:moveTo>
                    <a:pt x="420865" y="1568322"/>
                  </a:moveTo>
                  <a:lnTo>
                    <a:pt x="420865" y="0"/>
                  </a:lnTo>
                </a:path>
                <a:path w="2407920" h="1568450">
                  <a:moveTo>
                    <a:pt x="316318" y="1568322"/>
                  </a:moveTo>
                  <a:lnTo>
                    <a:pt x="316318" y="0"/>
                  </a:lnTo>
                </a:path>
                <a:path w="2407920" h="1568450">
                  <a:moveTo>
                    <a:pt x="211759" y="1568335"/>
                  </a:moveTo>
                  <a:lnTo>
                    <a:pt x="211759" y="12"/>
                  </a:lnTo>
                </a:path>
                <a:path w="2407920" h="1568450">
                  <a:moveTo>
                    <a:pt x="2302852" y="1568322"/>
                  </a:moveTo>
                  <a:lnTo>
                    <a:pt x="2302852" y="12"/>
                  </a:lnTo>
                </a:path>
                <a:path w="2407920" h="1568450">
                  <a:moveTo>
                    <a:pt x="2198293" y="1568322"/>
                  </a:moveTo>
                  <a:lnTo>
                    <a:pt x="2198293" y="12"/>
                  </a:lnTo>
                </a:path>
                <a:path w="2407920" h="1568450">
                  <a:moveTo>
                    <a:pt x="2093760" y="1568322"/>
                  </a:moveTo>
                  <a:lnTo>
                    <a:pt x="2093760" y="12"/>
                  </a:lnTo>
                </a:path>
                <a:path w="2407920" h="1568450">
                  <a:moveTo>
                    <a:pt x="1989188" y="1568322"/>
                  </a:moveTo>
                  <a:lnTo>
                    <a:pt x="1989188" y="12"/>
                  </a:lnTo>
                </a:path>
                <a:path w="2407920" h="1568450">
                  <a:moveTo>
                    <a:pt x="1884629" y="1568322"/>
                  </a:moveTo>
                  <a:lnTo>
                    <a:pt x="1884629" y="12"/>
                  </a:lnTo>
                </a:path>
                <a:path w="2407920" h="1568450">
                  <a:moveTo>
                    <a:pt x="1780082" y="1568322"/>
                  </a:moveTo>
                  <a:lnTo>
                    <a:pt x="1780082" y="12"/>
                  </a:lnTo>
                </a:path>
                <a:path w="2407920" h="1568450">
                  <a:moveTo>
                    <a:pt x="1675523" y="1568322"/>
                  </a:moveTo>
                  <a:lnTo>
                    <a:pt x="1675523" y="12"/>
                  </a:lnTo>
                </a:path>
                <a:path w="2407920" h="1568450">
                  <a:moveTo>
                    <a:pt x="1570964" y="1568322"/>
                  </a:moveTo>
                  <a:lnTo>
                    <a:pt x="1570964" y="12"/>
                  </a:lnTo>
                </a:path>
                <a:path w="2407920" h="1568450">
                  <a:moveTo>
                    <a:pt x="1466405" y="1568322"/>
                  </a:moveTo>
                  <a:lnTo>
                    <a:pt x="1466405" y="12"/>
                  </a:lnTo>
                </a:path>
                <a:path w="2407920" h="1568450">
                  <a:moveTo>
                    <a:pt x="2654" y="836447"/>
                  </a:moveTo>
                  <a:lnTo>
                    <a:pt x="2407399" y="836447"/>
                  </a:lnTo>
                </a:path>
                <a:path w="2407920" h="1568450">
                  <a:moveTo>
                    <a:pt x="2654" y="940993"/>
                  </a:moveTo>
                  <a:lnTo>
                    <a:pt x="2407399" y="940993"/>
                  </a:lnTo>
                </a:path>
                <a:path w="2407920" h="1568450">
                  <a:moveTo>
                    <a:pt x="2654" y="1045552"/>
                  </a:moveTo>
                  <a:lnTo>
                    <a:pt x="2407399" y="1045552"/>
                  </a:lnTo>
                </a:path>
                <a:path w="2407920" h="1568450">
                  <a:moveTo>
                    <a:pt x="2654" y="1150099"/>
                  </a:moveTo>
                  <a:lnTo>
                    <a:pt x="2407399" y="1150099"/>
                  </a:lnTo>
                </a:path>
                <a:path w="2407920" h="1568450">
                  <a:moveTo>
                    <a:pt x="2654" y="1254671"/>
                  </a:moveTo>
                  <a:lnTo>
                    <a:pt x="2407399" y="1254671"/>
                  </a:lnTo>
                </a:path>
                <a:path w="2407920" h="1568450">
                  <a:moveTo>
                    <a:pt x="2654" y="1359217"/>
                  </a:moveTo>
                  <a:lnTo>
                    <a:pt x="2407399" y="1359217"/>
                  </a:lnTo>
                </a:path>
                <a:path w="2407920" h="1568450">
                  <a:moveTo>
                    <a:pt x="2654" y="1463776"/>
                  </a:moveTo>
                  <a:lnTo>
                    <a:pt x="2407399" y="1463776"/>
                  </a:lnTo>
                </a:path>
                <a:path w="2407920" h="1568450">
                  <a:moveTo>
                    <a:pt x="0" y="380"/>
                  </a:moveTo>
                  <a:lnTo>
                    <a:pt x="2404744" y="380"/>
                  </a:lnTo>
                </a:path>
                <a:path w="2407920" h="1568450">
                  <a:moveTo>
                    <a:pt x="2628" y="104571"/>
                  </a:moveTo>
                  <a:lnTo>
                    <a:pt x="2407373" y="104571"/>
                  </a:lnTo>
                </a:path>
                <a:path w="2407920" h="1568450">
                  <a:moveTo>
                    <a:pt x="2666" y="209118"/>
                  </a:moveTo>
                  <a:lnTo>
                    <a:pt x="2407386" y="209118"/>
                  </a:lnTo>
                </a:path>
                <a:path w="2407920" h="1568450">
                  <a:moveTo>
                    <a:pt x="2666" y="313664"/>
                  </a:moveTo>
                  <a:lnTo>
                    <a:pt x="2407386" y="313664"/>
                  </a:lnTo>
                </a:path>
                <a:path w="2407920" h="1568450">
                  <a:moveTo>
                    <a:pt x="2666" y="418236"/>
                  </a:moveTo>
                  <a:lnTo>
                    <a:pt x="2407386" y="418236"/>
                  </a:lnTo>
                </a:path>
                <a:path w="2407920" h="1568450">
                  <a:moveTo>
                    <a:pt x="2666" y="522782"/>
                  </a:moveTo>
                  <a:lnTo>
                    <a:pt x="2407386" y="522782"/>
                  </a:lnTo>
                </a:path>
                <a:path w="2407920" h="1568450">
                  <a:moveTo>
                    <a:pt x="2666" y="627341"/>
                  </a:moveTo>
                  <a:lnTo>
                    <a:pt x="2407386" y="627341"/>
                  </a:lnTo>
                </a:path>
                <a:path w="2407920" h="1568450">
                  <a:moveTo>
                    <a:pt x="2666" y="731875"/>
                  </a:moveTo>
                  <a:lnTo>
                    <a:pt x="2407386" y="731875"/>
                  </a:lnTo>
                </a:path>
              </a:pathLst>
            </a:custGeom>
            <a:ln w="3175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 descr=""/>
            <p:cNvSpPr/>
            <p:nvPr/>
          </p:nvSpPr>
          <p:spPr>
            <a:xfrm>
              <a:off x="4277880" y="8077962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4" h="1464309">
                  <a:moveTo>
                    <a:pt x="0" y="1463751"/>
                  </a:moveTo>
                  <a:lnTo>
                    <a:pt x="20904" y="1463751"/>
                  </a:lnTo>
                </a:path>
                <a:path w="20954" h="1464309">
                  <a:moveTo>
                    <a:pt x="0" y="1359204"/>
                  </a:moveTo>
                  <a:lnTo>
                    <a:pt x="20904" y="1359204"/>
                  </a:lnTo>
                </a:path>
                <a:path w="20954" h="1464309">
                  <a:moveTo>
                    <a:pt x="0" y="1254658"/>
                  </a:moveTo>
                  <a:lnTo>
                    <a:pt x="20904" y="1254658"/>
                  </a:lnTo>
                </a:path>
                <a:path w="20954" h="1464309">
                  <a:moveTo>
                    <a:pt x="0" y="1150099"/>
                  </a:moveTo>
                  <a:lnTo>
                    <a:pt x="20904" y="1150099"/>
                  </a:lnTo>
                </a:path>
                <a:path w="20954" h="1464309">
                  <a:moveTo>
                    <a:pt x="0" y="1045527"/>
                  </a:moveTo>
                  <a:lnTo>
                    <a:pt x="20904" y="1045527"/>
                  </a:lnTo>
                </a:path>
                <a:path w="20954" h="1464309">
                  <a:moveTo>
                    <a:pt x="0" y="940993"/>
                  </a:moveTo>
                  <a:lnTo>
                    <a:pt x="20904" y="940993"/>
                  </a:lnTo>
                </a:path>
                <a:path w="20954" h="1464309">
                  <a:moveTo>
                    <a:pt x="0" y="836422"/>
                  </a:moveTo>
                  <a:lnTo>
                    <a:pt x="20904" y="836422"/>
                  </a:lnTo>
                </a:path>
                <a:path w="20954" h="1464309">
                  <a:moveTo>
                    <a:pt x="0" y="731888"/>
                  </a:moveTo>
                  <a:lnTo>
                    <a:pt x="20904" y="731888"/>
                  </a:lnTo>
                </a:path>
                <a:path w="20954" h="1464309">
                  <a:moveTo>
                    <a:pt x="0" y="627316"/>
                  </a:moveTo>
                  <a:lnTo>
                    <a:pt x="20904" y="627316"/>
                  </a:lnTo>
                </a:path>
                <a:path w="20954" h="1464309">
                  <a:moveTo>
                    <a:pt x="0" y="522770"/>
                  </a:moveTo>
                  <a:lnTo>
                    <a:pt x="20904" y="522770"/>
                  </a:lnTo>
                </a:path>
                <a:path w="20954" h="1464309">
                  <a:moveTo>
                    <a:pt x="0" y="418223"/>
                  </a:moveTo>
                  <a:lnTo>
                    <a:pt x="20904" y="418223"/>
                  </a:lnTo>
                </a:path>
                <a:path w="20954" h="1464309">
                  <a:moveTo>
                    <a:pt x="0" y="313664"/>
                  </a:moveTo>
                  <a:lnTo>
                    <a:pt x="20904" y="313664"/>
                  </a:lnTo>
                </a:path>
                <a:path w="20954" h="1464309">
                  <a:moveTo>
                    <a:pt x="0" y="209092"/>
                  </a:moveTo>
                  <a:lnTo>
                    <a:pt x="20904" y="209092"/>
                  </a:lnTo>
                </a:path>
                <a:path w="20954" h="1464309">
                  <a:moveTo>
                    <a:pt x="0" y="104559"/>
                  </a:moveTo>
                  <a:lnTo>
                    <a:pt x="20904" y="104559"/>
                  </a:lnTo>
                </a:path>
                <a:path w="20954" h="1464309">
                  <a:moveTo>
                    <a:pt x="0" y="0"/>
                  </a:moveTo>
                  <a:lnTo>
                    <a:pt x="20904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 descr=""/>
            <p:cNvSpPr/>
            <p:nvPr/>
          </p:nvSpPr>
          <p:spPr>
            <a:xfrm>
              <a:off x="4075213" y="7973403"/>
              <a:ext cx="0" cy="1568450"/>
            </a:xfrm>
            <a:custGeom>
              <a:avLst/>
              <a:gdLst/>
              <a:ahLst/>
              <a:cxnLst/>
              <a:rect l="l" t="t" r="r" b="b"/>
              <a:pathLst>
                <a:path w="0" h="1568450">
                  <a:moveTo>
                    <a:pt x="0" y="1568323"/>
                  </a:moveTo>
                  <a:lnTo>
                    <a:pt x="0" y="0"/>
                  </a:lnTo>
                </a:path>
              </a:pathLst>
            </a:custGeom>
            <a:ln w="3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 descr=""/>
            <p:cNvSpPr/>
            <p:nvPr/>
          </p:nvSpPr>
          <p:spPr>
            <a:xfrm>
              <a:off x="4054284" y="8077962"/>
              <a:ext cx="20955" cy="1464310"/>
            </a:xfrm>
            <a:custGeom>
              <a:avLst/>
              <a:gdLst/>
              <a:ahLst/>
              <a:cxnLst/>
              <a:rect l="l" t="t" r="r" b="b"/>
              <a:pathLst>
                <a:path w="20954" h="1464309">
                  <a:moveTo>
                    <a:pt x="0" y="1463751"/>
                  </a:moveTo>
                  <a:lnTo>
                    <a:pt x="20916" y="1463751"/>
                  </a:lnTo>
                </a:path>
                <a:path w="20954" h="1464309">
                  <a:moveTo>
                    <a:pt x="0" y="1359204"/>
                  </a:moveTo>
                  <a:lnTo>
                    <a:pt x="20916" y="1359204"/>
                  </a:lnTo>
                </a:path>
                <a:path w="20954" h="1464309">
                  <a:moveTo>
                    <a:pt x="0" y="1254658"/>
                  </a:moveTo>
                  <a:lnTo>
                    <a:pt x="20916" y="1254658"/>
                  </a:lnTo>
                </a:path>
                <a:path w="20954" h="1464309">
                  <a:moveTo>
                    <a:pt x="0" y="1150099"/>
                  </a:moveTo>
                  <a:lnTo>
                    <a:pt x="20916" y="1150099"/>
                  </a:lnTo>
                </a:path>
                <a:path w="20954" h="1464309">
                  <a:moveTo>
                    <a:pt x="0" y="1045527"/>
                  </a:moveTo>
                  <a:lnTo>
                    <a:pt x="20916" y="1045527"/>
                  </a:lnTo>
                </a:path>
                <a:path w="20954" h="1464309">
                  <a:moveTo>
                    <a:pt x="0" y="940993"/>
                  </a:moveTo>
                  <a:lnTo>
                    <a:pt x="20916" y="940993"/>
                  </a:lnTo>
                </a:path>
                <a:path w="20954" h="1464309">
                  <a:moveTo>
                    <a:pt x="0" y="836422"/>
                  </a:moveTo>
                  <a:lnTo>
                    <a:pt x="20916" y="836422"/>
                  </a:lnTo>
                </a:path>
                <a:path w="20954" h="1464309">
                  <a:moveTo>
                    <a:pt x="0" y="731888"/>
                  </a:moveTo>
                  <a:lnTo>
                    <a:pt x="20916" y="731888"/>
                  </a:lnTo>
                </a:path>
                <a:path w="20954" h="1464309">
                  <a:moveTo>
                    <a:pt x="0" y="627316"/>
                  </a:moveTo>
                  <a:lnTo>
                    <a:pt x="20916" y="627316"/>
                  </a:lnTo>
                </a:path>
                <a:path w="20954" h="1464309">
                  <a:moveTo>
                    <a:pt x="0" y="522770"/>
                  </a:moveTo>
                  <a:lnTo>
                    <a:pt x="20916" y="522770"/>
                  </a:lnTo>
                </a:path>
                <a:path w="20954" h="1464309">
                  <a:moveTo>
                    <a:pt x="0" y="418223"/>
                  </a:moveTo>
                  <a:lnTo>
                    <a:pt x="20916" y="418223"/>
                  </a:lnTo>
                </a:path>
                <a:path w="20954" h="1464309">
                  <a:moveTo>
                    <a:pt x="0" y="313664"/>
                  </a:moveTo>
                  <a:lnTo>
                    <a:pt x="20916" y="313664"/>
                  </a:lnTo>
                </a:path>
                <a:path w="20954" h="1464309">
                  <a:moveTo>
                    <a:pt x="0" y="209092"/>
                  </a:moveTo>
                  <a:lnTo>
                    <a:pt x="20916" y="209092"/>
                  </a:lnTo>
                </a:path>
                <a:path w="20954" h="1464309">
                  <a:moveTo>
                    <a:pt x="0" y="104559"/>
                  </a:moveTo>
                  <a:lnTo>
                    <a:pt x="20916" y="104559"/>
                  </a:lnTo>
                </a:path>
                <a:path w="20954" h="1464309">
                  <a:moveTo>
                    <a:pt x="0" y="0"/>
                  </a:moveTo>
                  <a:lnTo>
                    <a:pt x="20916" y="0"/>
                  </a:lnTo>
                </a:path>
              </a:pathLst>
            </a:custGeom>
            <a:ln w="3682">
              <a:solidFill>
                <a:srgbClr val="9D9E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 descr=""/>
            <p:cNvSpPr/>
            <p:nvPr/>
          </p:nvSpPr>
          <p:spPr>
            <a:xfrm>
              <a:off x="4914239" y="8054124"/>
              <a:ext cx="0" cy="1510665"/>
            </a:xfrm>
            <a:custGeom>
              <a:avLst/>
              <a:gdLst/>
              <a:ahLst/>
              <a:cxnLst/>
              <a:rect l="l" t="t" r="r" b="b"/>
              <a:pathLst>
                <a:path w="0" h="1510665">
                  <a:moveTo>
                    <a:pt x="0" y="1510576"/>
                  </a:moveTo>
                  <a:lnTo>
                    <a:pt x="0" y="0"/>
                  </a:lnTo>
                </a:path>
              </a:pathLst>
            </a:custGeom>
            <a:ln w="7378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 descr=""/>
            <p:cNvSpPr/>
            <p:nvPr/>
          </p:nvSpPr>
          <p:spPr>
            <a:xfrm>
              <a:off x="4754130" y="8784907"/>
              <a:ext cx="1228725" cy="757555"/>
            </a:xfrm>
            <a:custGeom>
              <a:avLst/>
              <a:gdLst/>
              <a:ahLst/>
              <a:cxnLst/>
              <a:rect l="l" t="t" r="r" b="b"/>
              <a:pathLst>
                <a:path w="1228725" h="757554">
                  <a:moveTo>
                    <a:pt x="0" y="0"/>
                  </a:moveTo>
                  <a:lnTo>
                    <a:pt x="1228331" y="757313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4773129" y="8712581"/>
              <a:ext cx="812165" cy="814069"/>
            </a:xfrm>
            <a:custGeom>
              <a:avLst/>
              <a:gdLst/>
              <a:ahLst/>
              <a:cxnLst/>
              <a:rect l="l" t="t" r="r" b="b"/>
              <a:pathLst>
                <a:path w="812164" h="814070">
                  <a:moveTo>
                    <a:pt x="0" y="0"/>
                  </a:moveTo>
                  <a:lnTo>
                    <a:pt x="811961" y="813549"/>
                  </a:lnTo>
                </a:path>
              </a:pathLst>
            </a:custGeom>
            <a:ln w="7378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4757013" y="8696439"/>
              <a:ext cx="844550" cy="846455"/>
            </a:xfrm>
            <a:custGeom>
              <a:avLst/>
              <a:gdLst/>
              <a:ahLst/>
              <a:cxnLst/>
              <a:rect l="l" t="t" r="r" b="b"/>
              <a:pathLst>
                <a:path w="844550" h="846454">
                  <a:moveTo>
                    <a:pt x="828078" y="829703"/>
                  </a:moveTo>
                  <a:lnTo>
                    <a:pt x="844181" y="845845"/>
                  </a:lnTo>
                </a:path>
                <a:path w="844550" h="846454">
                  <a:moveTo>
                    <a:pt x="0" y="0"/>
                  </a:moveTo>
                  <a:lnTo>
                    <a:pt x="16116" y="16154"/>
                  </a:lnTo>
                </a:path>
              </a:pathLst>
            </a:custGeom>
            <a:ln w="7378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 descr=""/>
            <p:cNvSpPr/>
            <p:nvPr/>
          </p:nvSpPr>
          <p:spPr>
            <a:xfrm>
              <a:off x="4731651" y="8748306"/>
              <a:ext cx="1249045" cy="800735"/>
            </a:xfrm>
            <a:custGeom>
              <a:avLst/>
              <a:gdLst/>
              <a:ahLst/>
              <a:cxnLst/>
              <a:rect l="l" t="t" r="r" b="b"/>
              <a:pathLst>
                <a:path w="1249045" h="800734">
                  <a:moveTo>
                    <a:pt x="0" y="800125"/>
                  </a:moveTo>
                  <a:lnTo>
                    <a:pt x="1249019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4751793" y="8947899"/>
              <a:ext cx="831850" cy="583565"/>
            </a:xfrm>
            <a:custGeom>
              <a:avLst/>
              <a:gdLst/>
              <a:ahLst/>
              <a:cxnLst/>
              <a:rect l="l" t="t" r="r" b="b"/>
              <a:pathLst>
                <a:path w="831850" h="583565">
                  <a:moveTo>
                    <a:pt x="0" y="583222"/>
                  </a:moveTo>
                  <a:lnTo>
                    <a:pt x="831773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 descr=""/>
            <p:cNvSpPr/>
            <p:nvPr/>
          </p:nvSpPr>
          <p:spPr>
            <a:xfrm>
              <a:off x="4733658" y="8935199"/>
              <a:ext cx="868044" cy="608965"/>
            </a:xfrm>
            <a:custGeom>
              <a:avLst/>
              <a:gdLst/>
              <a:ahLst/>
              <a:cxnLst/>
              <a:rect l="l" t="t" r="r" b="b"/>
              <a:pathLst>
                <a:path w="868045" h="608965">
                  <a:moveTo>
                    <a:pt x="849909" y="12700"/>
                  </a:moveTo>
                  <a:lnTo>
                    <a:pt x="868045" y="0"/>
                  </a:lnTo>
                </a:path>
                <a:path w="868045" h="608965">
                  <a:moveTo>
                    <a:pt x="0" y="608634"/>
                  </a:moveTo>
                  <a:lnTo>
                    <a:pt x="18122" y="595922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9" name="object 249" descr=""/>
          <p:cNvSpPr txBox="1"/>
          <p:nvPr/>
        </p:nvSpPr>
        <p:spPr>
          <a:xfrm>
            <a:off x="4910797" y="9426130"/>
            <a:ext cx="16510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650" spc="-25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baseline="-17094" sz="975" spc="-37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17094" sz="975">
              <a:latin typeface="Tahoma"/>
              <a:cs typeface="Tahoma"/>
            </a:endParaRPr>
          </a:p>
        </p:txBody>
      </p:sp>
      <p:sp>
        <p:nvSpPr>
          <p:cNvPr id="250" name="object 250" descr=""/>
          <p:cNvSpPr txBox="1"/>
          <p:nvPr/>
        </p:nvSpPr>
        <p:spPr>
          <a:xfrm>
            <a:off x="4598238" y="8564486"/>
            <a:ext cx="28321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25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45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45">
                <a:solidFill>
                  <a:srgbClr val="0070B8"/>
                </a:solidFill>
                <a:latin typeface="Tahoma"/>
                <a:cs typeface="Tahoma"/>
              </a:rPr>
              <a:t>f </a:t>
            </a:r>
            <a:r>
              <a:rPr dirty="0" sz="650" spc="-70">
                <a:solidFill>
                  <a:srgbClr val="0070B8"/>
                </a:solidFill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1" name="object 251" descr=""/>
          <p:cNvSpPr txBox="1"/>
          <p:nvPr/>
        </p:nvSpPr>
        <p:spPr>
          <a:xfrm>
            <a:off x="5495759" y="8730259"/>
            <a:ext cx="26860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5">
                <a:latin typeface="Tahoma"/>
                <a:cs typeface="Tahoma"/>
              </a:rPr>
              <a:t>J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145">
                <a:latin typeface="Tahoma"/>
                <a:cs typeface="Tahoma"/>
              </a:rPr>
              <a:t>=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45">
                <a:latin typeface="Tahoma"/>
                <a:cs typeface="Tahoma"/>
              </a:rPr>
              <a:t>f </a:t>
            </a:r>
            <a:r>
              <a:rPr dirty="0" sz="650" spc="-70"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2" name="object 252" descr=""/>
          <p:cNvSpPr txBox="1"/>
          <p:nvPr/>
        </p:nvSpPr>
        <p:spPr>
          <a:xfrm>
            <a:off x="5182108" y="8793797"/>
            <a:ext cx="77470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1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253" name="object 253" descr=""/>
          <p:cNvSpPr txBox="1"/>
          <p:nvPr/>
        </p:nvSpPr>
        <p:spPr>
          <a:xfrm>
            <a:off x="6516560" y="8092668"/>
            <a:ext cx="387985" cy="144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750" spc="-60">
                <a:latin typeface="Symbol"/>
                <a:cs typeface="Symbol"/>
              </a:rPr>
              <a:t></a:t>
            </a:r>
            <a:r>
              <a:rPr dirty="0" baseline="-18518" sz="900" spc="-89">
                <a:latin typeface="Tahoma"/>
                <a:cs typeface="Tahoma"/>
              </a:rPr>
              <a:t>R</a:t>
            </a:r>
            <a:r>
              <a:rPr dirty="0" baseline="-18518" sz="900" spc="-52">
                <a:latin typeface="Tahoma"/>
                <a:cs typeface="Tahoma"/>
              </a:rPr>
              <a:t> </a:t>
            </a:r>
            <a:r>
              <a:rPr dirty="0" sz="650" spc="-2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254" name="object 25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55257" y="8266963"/>
            <a:ext cx="121488" cy="71500"/>
          </a:xfrm>
          <a:prstGeom prst="rect">
            <a:avLst/>
          </a:prstGeom>
        </p:spPr>
      </p:pic>
      <p:sp>
        <p:nvSpPr>
          <p:cNvPr id="255" name="object 255" descr=""/>
          <p:cNvSpPr txBox="1"/>
          <p:nvPr/>
        </p:nvSpPr>
        <p:spPr>
          <a:xfrm>
            <a:off x="6639369" y="8237473"/>
            <a:ext cx="338455" cy="1282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18518" sz="900" spc="-270">
                <a:latin typeface="Tahoma"/>
                <a:cs typeface="Tahoma"/>
              </a:rPr>
              <a:t>W</a:t>
            </a:r>
            <a:r>
              <a:rPr dirty="0" baseline="-18518" sz="900" spc="-67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256" name="object 256" descr=""/>
          <p:cNvGrpSpPr/>
          <p:nvPr/>
        </p:nvGrpSpPr>
        <p:grpSpPr>
          <a:xfrm>
            <a:off x="540004" y="5015496"/>
            <a:ext cx="6477000" cy="3286760"/>
            <a:chOff x="540004" y="5015496"/>
            <a:chExt cx="6477000" cy="3286760"/>
          </a:xfrm>
        </p:grpSpPr>
        <p:sp>
          <p:nvSpPr>
            <p:cNvPr id="257" name="object 257" descr=""/>
            <p:cNvSpPr/>
            <p:nvPr/>
          </p:nvSpPr>
          <p:spPr>
            <a:xfrm>
              <a:off x="6374371" y="8176133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 h="0">
                  <a:moveTo>
                    <a:pt x="0" y="0"/>
                  </a:moveTo>
                  <a:lnTo>
                    <a:pt x="149351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 descr=""/>
            <p:cNvSpPr/>
            <p:nvPr/>
          </p:nvSpPr>
          <p:spPr>
            <a:xfrm>
              <a:off x="6397701" y="8297977"/>
              <a:ext cx="102870" cy="0"/>
            </a:xfrm>
            <a:custGeom>
              <a:avLst/>
              <a:gdLst/>
              <a:ahLst/>
              <a:cxnLst/>
              <a:rect l="l" t="t" r="r" b="b"/>
              <a:pathLst>
                <a:path w="102870" h="0">
                  <a:moveTo>
                    <a:pt x="0" y="0"/>
                  </a:moveTo>
                  <a:lnTo>
                    <a:pt x="102679" y="0"/>
                  </a:lnTo>
                </a:path>
              </a:pathLst>
            </a:custGeom>
            <a:ln w="73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6374371" y="8297977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 h="0">
                  <a:moveTo>
                    <a:pt x="126009" y="0"/>
                  </a:moveTo>
                  <a:lnTo>
                    <a:pt x="149351" y="0"/>
                  </a:lnTo>
                </a:path>
                <a:path w="149859" h="0">
                  <a:moveTo>
                    <a:pt x="0" y="0"/>
                  </a:moveTo>
                  <a:lnTo>
                    <a:pt x="23329" y="0"/>
                  </a:lnTo>
                </a:path>
              </a:pathLst>
            </a:custGeom>
            <a:ln w="7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541591" y="5017084"/>
              <a:ext cx="6473825" cy="216535"/>
            </a:xfrm>
            <a:custGeom>
              <a:avLst/>
              <a:gdLst/>
              <a:ahLst/>
              <a:cxnLst/>
              <a:rect l="l" t="t" r="r" b="b"/>
              <a:pathLst>
                <a:path w="6473825" h="216535">
                  <a:moveTo>
                    <a:pt x="6473647" y="0"/>
                  </a:moveTo>
                  <a:lnTo>
                    <a:pt x="2962414" y="0"/>
                  </a:lnTo>
                  <a:lnTo>
                    <a:pt x="0" y="0"/>
                  </a:lnTo>
                  <a:lnTo>
                    <a:pt x="0" y="216001"/>
                  </a:lnTo>
                  <a:lnTo>
                    <a:pt x="2962414" y="216001"/>
                  </a:lnTo>
                  <a:lnTo>
                    <a:pt x="6473647" y="216001"/>
                  </a:lnTo>
                  <a:lnTo>
                    <a:pt x="6473647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540004" y="501708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5">
                  <a:moveTo>
                    <a:pt x="0" y="0"/>
                  </a:moveTo>
                  <a:lnTo>
                    <a:pt x="2964002" y="0"/>
                  </a:lnTo>
                </a:path>
                <a:path w="6477000" h="216535">
                  <a:moveTo>
                    <a:pt x="1587" y="214414"/>
                  </a:moveTo>
                  <a:lnTo>
                    <a:pt x="1587" y="1587"/>
                  </a:lnTo>
                </a:path>
                <a:path w="6477000" h="216535">
                  <a:moveTo>
                    <a:pt x="2963989" y="0"/>
                  </a:moveTo>
                  <a:lnTo>
                    <a:pt x="6476809" y="0"/>
                  </a:lnTo>
                </a:path>
                <a:path w="6477000" h="216535">
                  <a:moveTo>
                    <a:pt x="6475234" y="214414"/>
                  </a:moveTo>
                  <a:lnTo>
                    <a:pt x="6475234" y="1587"/>
                  </a:lnTo>
                </a:path>
                <a:path w="6477000" h="216535">
                  <a:moveTo>
                    <a:pt x="0" y="216001"/>
                  </a:moveTo>
                  <a:lnTo>
                    <a:pt x="2964002" y="216001"/>
                  </a:lnTo>
                </a:path>
                <a:path w="6477000" h="216535">
                  <a:moveTo>
                    <a:pt x="2963989" y="216001"/>
                  </a:moveTo>
                  <a:lnTo>
                    <a:pt x="6476809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2" name="object 262" descr=""/>
          <p:cNvSpPr txBox="1"/>
          <p:nvPr/>
        </p:nvSpPr>
        <p:spPr>
          <a:xfrm>
            <a:off x="4501591" y="7349693"/>
            <a:ext cx="942975" cy="32512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249554" algn="l"/>
                <a:tab pos="440690" algn="l"/>
                <a:tab pos="650240" algn="l"/>
                <a:tab pos="859155" algn="l"/>
              </a:tabLst>
            </a:pPr>
            <a:r>
              <a:rPr dirty="0" sz="650" spc="-65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5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  <a:p>
            <a:pPr marL="32384">
              <a:lnSpc>
                <a:spcPct val="100000"/>
              </a:lnSpc>
              <a:spcBef>
                <a:spcPts val="21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63x25,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24V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3" name="object 263" descr=""/>
          <p:cNvSpPr txBox="1"/>
          <p:nvPr/>
        </p:nvSpPr>
        <p:spPr>
          <a:xfrm>
            <a:off x="1248575" y="9489770"/>
            <a:ext cx="947419" cy="3702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600"/>
              </a:lnSpc>
              <a:spcBef>
                <a:spcPts val="125"/>
              </a:spcBef>
            </a:pPr>
            <a:r>
              <a:rPr dirty="0" sz="650" spc="-8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  <a:p>
            <a:pPr marL="16510">
              <a:lnSpc>
                <a:spcPts val="600"/>
              </a:lnSpc>
              <a:tabLst>
                <a:tab pos="254000" algn="l"/>
                <a:tab pos="445134" algn="l"/>
                <a:tab pos="654685" algn="l"/>
                <a:tab pos="863600" algn="l"/>
              </a:tabLst>
            </a:pPr>
            <a:r>
              <a:rPr dirty="0" sz="650" spc="-65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5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  <a:p>
            <a:pPr marL="45720">
              <a:lnSpc>
                <a:spcPct val="100000"/>
              </a:lnSpc>
              <a:spcBef>
                <a:spcPts val="285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63x25,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40V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4" name="object 264" descr=""/>
          <p:cNvSpPr txBox="1"/>
          <p:nvPr/>
        </p:nvSpPr>
        <p:spPr>
          <a:xfrm>
            <a:off x="4698720" y="4437684"/>
            <a:ext cx="769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F</a:t>
            </a:r>
            <a:r>
              <a:rPr dirty="0" baseline="-34722" sz="600">
                <a:latin typeface="Arial"/>
                <a:cs typeface="Arial"/>
              </a:rPr>
              <a:t>axial</a:t>
            </a:r>
            <a:r>
              <a:rPr dirty="0" baseline="-34722" sz="600" spc="247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F</a:t>
            </a:r>
            <a:r>
              <a:rPr dirty="0" baseline="-34722" sz="600" spc="-15">
                <a:latin typeface="Arial"/>
                <a:cs typeface="Arial"/>
              </a:rPr>
              <a:t>radial</a:t>
            </a:r>
            <a:r>
              <a:rPr dirty="0" baseline="-34722" sz="600" spc="82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endParaRPr sz="700">
              <a:latin typeface="Arial"/>
              <a:cs typeface="Arial"/>
            </a:endParaRPr>
          </a:p>
        </p:txBody>
      </p:sp>
      <p:sp>
        <p:nvSpPr>
          <p:cNvPr id="265" name="object 265" descr=""/>
          <p:cNvSpPr txBox="1"/>
          <p:nvPr/>
        </p:nvSpPr>
        <p:spPr>
          <a:xfrm>
            <a:off x="4530890" y="9682035"/>
            <a:ext cx="870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63x25,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60V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6" name="object 266" descr=""/>
          <p:cNvSpPr txBox="1"/>
          <p:nvPr/>
        </p:nvSpPr>
        <p:spPr>
          <a:xfrm>
            <a:off x="577583" y="5038890"/>
            <a:ext cx="2312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Characteristic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diagram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endParaRPr sz="900">
              <a:latin typeface="Arial"/>
              <a:cs typeface="Arial"/>
            </a:endParaRPr>
          </a:p>
        </p:txBody>
      </p:sp>
      <p:sp>
        <p:nvSpPr>
          <p:cNvPr id="267" name="object 267" descr=""/>
          <p:cNvSpPr txBox="1"/>
          <p:nvPr/>
        </p:nvSpPr>
        <p:spPr>
          <a:xfrm>
            <a:off x="3540010" y="5038890"/>
            <a:ext cx="3413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accordance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 with</a:t>
            </a:r>
            <a:r>
              <a:rPr dirty="0" sz="900">
                <a:latin typeface="Arial"/>
                <a:cs typeface="Arial"/>
              </a:rPr>
              <a:t>/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7894C7"/>
                </a:solidFill>
                <a:latin typeface="Arial"/>
                <a:cs typeface="Arial"/>
              </a:rPr>
              <a:t>gezeichnet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 nach </a:t>
            </a:r>
            <a:r>
              <a:rPr dirty="0" sz="900" spc="-30">
                <a:latin typeface="Arial"/>
                <a:cs typeface="Arial"/>
              </a:rPr>
              <a:t>EN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60034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92913" y="453694"/>
            <a:ext cx="2111288" cy="1646097"/>
          </a:xfrm>
          <a:prstGeom prst="rect">
            <a:avLst/>
          </a:prstGeom>
        </p:spPr>
      </p:pic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40004" y="1948383"/>
          <a:ext cx="6480810" cy="4199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935"/>
                <a:gridCol w="544829"/>
                <a:gridCol w="1105535"/>
                <a:gridCol w="1105535"/>
                <a:gridCol w="1105535"/>
                <a:gridCol w="1105535"/>
              </a:tblGrid>
              <a:tr h="215900"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Technische</a:t>
                      </a:r>
                      <a:r>
                        <a:rPr dirty="0" sz="9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Daten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63x55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35560" marR="82613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Nennspannung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VDC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3058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5">
                          <a:latin typeface="Arial"/>
                          <a:cs typeface="Arial"/>
                        </a:rPr>
                        <a:t>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8.7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4.9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52169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28.3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3000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3450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3350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78994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Friction</a:t>
                      </a:r>
                      <a:r>
                        <a:rPr dirty="0" sz="700" spc="-3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Reibungsmoment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Stall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Anhaltemoment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15">
                          <a:latin typeface="Arial"/>
                          <a:cs typeface="Arial"/>
                        </a:rPr>
                        <a:t>Ncm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190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257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301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8737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Dauerabgabeleistung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8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75.4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94.7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97.5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99.3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883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00" spc="-1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Maximale</a:t>
                      </a:r>
                      <a:r>
                        <a:rPr dirty="0" sz="700" spc="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30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282.7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285.6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9182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constant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Drehmomentkonstante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-19841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9841" sz="1050" spc="-52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3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1***)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10.5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15.4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945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Anschlußwiderstand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Ω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3.05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564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inductance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Anschlußinduktivität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mH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709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28.6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19.7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591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953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Demagnetisation</a:t>
                      </a:r>
                      <a:r>
                        <a:rPr dirty="0" sz="700" spc="8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Entmagnetisierungsstrom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>
                        <a:lnSpc>
                          <a:spcPts val="810"/>
                        </a:lnSpc>
                        <a:spcBef>
                          <a:spcPts val="8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inertia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5560">
                        <a:lnSpc>
                          <a:spcPts val="810"/>
                        </a:lnSpc>
                      </a:pP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Trägheitsmoment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gcm</a:t>
                      </a:r>
                      <a:r>
                        <a:rPr dirty="0" baseline="34722" sz="600" spc="-30">
                          <a:latin typeface="Arial"/>
                          <a:cs typeface="Arial"/>
                        </a:rPr>
                        <a:t>2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0534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2423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of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motor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Motorgewicht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577583" y="6186500"/>
            <a:ext cx="2563495" cy="101600"/>
            <a:chOff x="577583" y="6186500"/>
            <a:chExt cx="2563495" cy="101600"/>
          </a:xfrm>
        </p:grpSpPr>
        <p:sp>
          <p:nvSpPr>
            <p:cNvPr id="5" name="object 5" descr=""/>
            <p:cNvSpPr/>
            <p:nvPr/>
          </p:nvSpPr>
          <p:spPr>
            <a:xfrm>
              <a:off x="577583" y="6186500"/>
              <a:ext cx="1302385" cy="101600"/>
            </a:xfrm>
            <a:custGeom>
              <a:avLst/>
              <a:gdLst/>
              <a:ahLst/>
              <a:cxnLst/>
              <a:rect l="l" t="t" r="r" b="b"/>
              <a:pathLst>
                <a:path w="1302385" h="101600">
                  <a:moveTo>
                    <a:pt x="1346" y="9245"/>
                  </a:moveTo>
                  <a:lnTo>
                    <a:pt x="0" y="12763"/>
                  </a:lnTo>
                  <a:lnTo>
                    <a:pt x="10960" y="16484"/>
                  </a:lnTo>
                  <a:lnTo>
                    <a:pt x="4000" y="25806"/>
                  </a:lnTo>
                  <a:lnTo>
                    <a:pt x="7061" y="28003"/>
                  </a:lnTo>
                  <a:lnTo>
                    <a:pt x="14008" y="18478"/>
                  </a:lnTo>
                  <a:lnTo>
                    <a:pt x="18611" y="18478"/>
                  </a:lnTo>
                  <a:lnTo>
                    <a:pt x="17145" y="16484"/>
                  </a:lnTo>
                  <a:lnTo>
                    <a:pt x="27233" y="13144"/>
                  </a:lnTo>
                  <a:lnTo>
                    <a:pt x="12293" y="13144"/>
                  </a:lnTo>
                  <a:lnTo>
                    <a:pt x="1346" y="9245"/>
                  </a:lnTo>
                  <a:close/>
                </a:path>
                <a:path w="1302385" h="101600">
                  <a:moveTo>
                    <a:pt x="18611" y="18478"/>
                  </a:moveTo>
                  <a:lnTo>
                    <a:pt x="14008" y="18478"/>
                  </a:lnTo>
                  <a:lnTo>
                    <a:pt x="20954" y="28003"/>
                  </a:lnTo>
                  <a:lnTo>
                    <a:pt x="24003" y="25806"/>
                  </a:lnTo>
                  <a:lnTo>
                    <a:pt x="18611" y="18478"/>
                  </a:lnTo>
                  <a:close/>
                </a:path>
                <a:path w="1302385" h="101600">
                  <a:moveTo>
                    <a:pt x="16001" y="1435"/>
                  </a:moveTo>
                  <a:lnTo>
                    <a:pt x="12293" y="1435"/>
                  </a:lnTo>
                  <a:lnTo>
                    <a:pt x="12293" y="13144"/>
                  </a:lnTo>
                  <a:lnTo>
                    <a:pt x="16001" y="13144"/>
                  </a:lnTo>
                  <a:lnTo>
                    <a:pt x="16001" y="1435"/>
                  </a:lnTo>
                  <a:close/>
                </a:path>
                <a:path w="1302385" h="101600">
                  <a:moveTo>
                    <a:pt x="26949" y="9245"/>
                  </a:moveTo>
                  <a:lnTo>
                    <a:pt x="16001" y="13144"/>
                  </a:lnTo>
                  <a:lnTo>
                    <a:pt x="27233" y="13144"/>
                  </a:lnTo>
                  <a:lnTo>
                    <a:pt x="28384" y="12763"/>
                  </a:lnTo>
                  <a:lnTo>
                    <a:pt x="26949" y="9245"/>
                  </a:lnTo>
                  <a:close/>
                </a:path>
                <a:path w="1302385" h="101600">
                  <a:moveTo>
                    <a:pt x="35623" y="0"/>
                  </a:moveTo>
                  <a:lnTo>
                    <a:pt x="30860" y="0"/>
                  </a:lnTo>
                  <a:lnTo>
                    <a:pt x="35819" y="9495"/>
                  </a:lnTo>
                  <a:lnTo>
                    <a:pt x="39671" y="19916"/>
                  </a:lnTo>
                  <a:lnTo>
                    <a:pt x="42165" y="30714"/>
                  </a:lnTo>
                  <a:lnTo>
                    <a:pt x="43053" y="41338"/>
                  </a:lnTo>
                  <a:lnTo>
                    <a:pt x="42341" y="53739"/>
                  </a:lnTo>
                  <a:lnTo>
                    <a:pt x="40138" y="65692"/>
                  </a:lnTo>
                  <a:lnTo>
                    <a:pt x="36345" y="77037"/>
                  </a:lnTo>
                  <a:lnTo>
                    <a:pt x="30860" y="87617"/>
                  </a:lnTo>
                  <a:lnTo>
                    <a:pt x="35623" y="87617"/>
                  </a:lnTo>
                  <a:lnTo>
                    <a:pt x="41219" y="77575"/>
                  </a:lnTo>
                  <a:lnTo>
                    <a:pt x="45445" y="66814"/>
                  </a:lnTo>
                  <a:lnTo>
                    <a:pt x="48116" y="55434"/>
                  </a:lnTo>
                  <a:lnTo>
                    <a:pt x="49047" y="43535"/>
                  </a:lnTo>
                  <a:lnTo>
                    <a:pt x="48142" y="31711"/>
                  </a:lnTo>
                  <a:lnTo>
                    <a:pt x="45516" y="20805"/>
                  </a:lnTo>
                  <a:lnTo>
                    <a:pt x="41300" y="10381"/>
                  </a:lnTo>
                  <a:lnTo>
                    <a:pt x="35623" y="0"/>
                  </a:lnTo>
                  <a:close/>
                </a:path>
                <a:path w="1302385" h="101600">
                  <a:moveTo>
                    <a:pt x="110845" y="4991"/>
                  </a:moveTo>
                  <a:lnTo>
                    <a:pt x="81597" y="69443"/>
                  </a:lnTo>
                  <a:lnTo>
                    <a:pt x="137414" y="69443"/>
                  </a:lnTo>
                  <a:lnTo>
                    <a:pt x="135832" y="65608"/>
                  </a:lnTo>
                  <a:lnTo>
                    <a:pt x="87414" y="65608"/>
                  </a:lnTo>
                  <a:lnTo>
                    <a:pt x="107899" y="20650"/>
                  </a:lnTo>
                  <a:lnTo>
                    <a:pt x="117300" y="20650"/>
                  </a:lnTo>
                  <a:lnTo>
                    <a:pt x="110845" y="4991"/>
                  </a:lnTo>
                  <a:close/>
                </a:path>
                <a:path w="1302385" h="101600">
                  <a:moveTo>
                    <a:pt x="117300" y="20650"/>
                  </a:moveTo>
                  <a:lnTo>
                    <a:pt x="107899" y="20650"/>
                  </a:lnTo>
                  <a:lnTo>
                    <a:pt x="126441" y="65608"/>
                  </a:lnTo>
                  <a:lnTo>
                    <a:pt x="135832" y="65608"/>
                  </a:lnTo>
                  <a:lnTo>
                    <a:pt x="117300" y="20650"/>
                  </a:lnTo>
                  <a:close/>
                </a:path>
                <a:path w="1302385" h="101600">
                  <a:moveTo>
                    <a:pt x="152270" y="47256"/>
                  </a:moveTo>
                  <a:lnTo>
                    <a:pt x="143751" y="47256"/>
                  </a:lnTo>
                  <a:lnTo>
                    <a:pt x="145034" y="48742"/>
                  </a:lnTo>
                  <a:lnTo>
                    <a:pt x="145429" y="51866"/>
                  </a:lnTo>
                  <a:lnTo>
                    <a:pt x="145719" y="55257"/>
                  </a:lnTo>
                  <a:lnTo>
                    <a:pt x="145910" y="58000"/>
                  </a:lnTo>
                  <a:lnTo>
                    <a:pt x="146050" y="59283"/>
                  </a:lnTo>
                  <a:lnTo>
                    <a:pt x="146786" y="63474"/>
                  </a:lnTo>
                  <a:lnTo>
                    <a:pt x="148602" y="66103"/>
                  </a:lnTo>
                  <a:lnTo>
                    <a:pt x="154343" y="69659"/>
                  </a:lnTo>
                  <a:lnTo>
                    <a:pt x="157505" y="70510"/>
                  </a:lnTo>
                  <a:lnTo>
                    <a:pt x="167982" y="70510"/>
                  </a:lnTo>
                  <a:lnTo>
                    <a:pt x="172847" y="67563"/>
                  </a:lnTo>
                  <a:lnTo>
                    <a:pt x="156044" y="67437"/>
                  </a:lnTo>
                  <a:lnTo>
                    <a:pt x="153492" y="63855"/>
                  </a:lnTo>
                  <a:lnTo>
                    <a:pt x="153381" y="48742"/>
                  </a:lnTo>
                  <a:lnTo>
                    <a:pt x="152270" y="47256"/>
                  </a:lnTo>
                  <a:close/>
                </a:path>
                <a:path w="1302385" h="101600">
                  <a:moveTo>
                    <a:pt x="167055" y="3301"/>
                  </a:moveTo>
                  <a:lnTo>
                    <a:pt x="156108" y="3301"/>
                  </a:lnTo>
                  <a:lnTo>
                    <a:pt x="152539" y="4686"/>
                  </a:lnTo>
                  <a:lnTo>
                    <a:pt x="146558" y="10375"/>
                  </a:lnTo>
                  <a:lnTo>
                    <a:pt x="145034" y="13982"/>
                  </a:lnTo>
                  <a:lnTo>
                    <a:pt x="145034" y="25158"/>
                  </a:lnTo>
                  <a:lnTo>
                    <a:pt x="147485" y="31127"/>
                  </a:lnTo>
                  <a:lnTo>
                    <a:pt x="157403" y="41325"/>
                  </a:lnTo>
                  <a:lnTo>
                    <a:pt x="163474" y="43903"/>
                  </a:lnTo>
                  <a:lnTo>
                    <a:pt x="171831" y="43903"/>
                  </a:lnTo>
                  <a:lnTo>
                    <a:pt x="171831" y="53657"/>
                  </a:lnTo>
                  <a:lnTo>
                    <a:pt x="171145" y="57607"/>
                  </a:lnTo>
                  <a:lnTo>
                    <a:pt x="167919" y="65227"/>
                  </a:lnTo>
                  <a:lnTo>
                    <a:pt x="165036" y="67437"/>
                  </a:lnTo>
                  <a:lnTo>
                    <a:pt x="172909" y="67437"/>
                  </a:lnTo>
                  <a:lnTo>
                    <a:pt x="175729" y="61671"/>
                  </a:lnTo>
                  <a:lnTo>
                    <a:pt x="177660" y="57823"/>
                  </a:lnTo>
                  <a:lnTo>
                    <a:pt x="178892" y="51866"/>
                  </a:lnTo>
                  <a:lnTo>
                    <a:pt x="179451" y="43814"/>
                  </a:lnTo>
                  <a:lnTo>
                    <a:pt x="185504" y="43814"/>
                  </a:lnTo>
                  <a:lnTo>
                    <a:pt x="184137" y="39750"/>
                  </a:lnTo>
                  <a:lnTo>
                    <a:pt x="182308" y="38061"/>
                  </a:lnTo>
                  <a:lnTo>
                    <a:pt x="180979" y="37719"/>
                  </a:lnTo>
                  <a:lnTo>
                    <a:pt x="155841" y="37719"/>
                  </a:lnTo>
                  <a:lnTo>
                    <a:pt x="151917" y="32219"/>
                  </a:lnTo>
                  <a:lnTo>
                    <a:pt x="151917" y="20320"/>
                  </a:lnTo>
                  <a:lnTo>
                    <a:pt x="152476" y="10185"/>
                  </a:lnTo>
                  <a:lnTo>
                    <a:pt x="155206" y="6134"/>
                  </a:lnTo>
                  <a:lnTo>
                    <a:pt x="170879" y="6134"/>
                  </a:lnTo>
                  <a:lnTo>
                    <a:pt x="167055" y="3301"/>
                  </a:lnTo>
                  <a:close/>
                </a:path>
                <a:path w="1302385" h="101600">
                  <a:moveTo>
                    <a:pt x="185504" y="43814"/>
                  </a:moveTo>
                  <a:lnTo>
                    <a:pt x="182549" y="43814"/>
                  </a:lnTo>
                  <a:lnTo>
                    <a:pt x="184099" y="45935"/>
                  </a:lnTo>
                  <a:lnTo>
                    <a:pt x="184099" y="50177"/>
                  </a:lnTo>
                  <a:lnTo>
                    <a:pt x="185826" y="50177"/>
                  </a:lnTo>
                  <a:lnTo>
                    <a:pt x="185760" y="45935"/>
                  </a:lnTo>
                  <a:lnTo>
                    <a:pt x="185534" y="43903"/>
                  </a:lnTo>
                  <a:close/>
                </a:path>
                <a:path w="1302385" h="101600">
                  <a:moveTo>
                    <a:pt x="150495" y="44881"/>
                  </a:moveTo>
                  <a:lnTo>
                    <a:pt x="142773" y="44881"/>
                  </a:lnTo>
                  <a:lnTo>
                    <a:pt x="140779" y="45288"/>
                  </a:lnTo>
                  <a:lnTo>
                    <a:pt x="138671" y="46088"/>
                  </a:lnTo>
                  <a:lnTo>
                    <a:pt x="139547" y="47625"/>
                  </a:lnTo>
                  <a:lnTo>
                    <a:pt x="140131" y="47371"/>
                  </a:lnTo>
                  <a:lnTo>
                    <a:pt x="140804" y="47256"/>
                  </a:lnTo>
                  <a:lnTo>
                    <a:pt x="152270" y="47256"/>
                  </a:lnTo>
                  <a:lnTo>
                    <a:pt x="150495" y="44881"/>
                  </a:lnTo>
                  <a:close/>
                </a:path>
                <a:path w="1302385" h="101600">
                  <a:moveTo>
                    <a:pt x="170879" y="6134"/>
                  </a:moveTo>
                  <a:lnTo>
                    <a:pt x="167335" y="6134"/>
                  </a:lnTo>
                  <a:lnTo>
                    <a:pt x="171094" y="12865"/>
                  </a:lnTo>
                  <a:lnTo>
                    <a:pt x="171831" y="37528"/>
                  </a:lnTo>
                  <a:lnTo>
                    <a:pt x="164109" y="37719"/>
                  </a:lnTo>
                  <a:lnTo>
                    <a:pt x="180979" y="37719"/>
                  </a:lnTo>
                  <a:lnTo>
                    <a:pt x="179552" y="37350"/>
                  </a:lnTo>
                  <a:lnTo>
                    <a:pt x="179552" y="27114"/>
                  </a:lnTo>
                  <a:lnTo>
                    <a:pt x="178231" y="20370"/>
                  </a:lnTo>
                  <a:lnTo>
                    <a:pt x="172148" y="7073"/>
                  </a:lnTo>
                  <a:lnTo>
                    <a:pt x="170879" y="6134"/>
                  </a:lnTo>
                  <a:close/>
                </a:path>
                <a:path w="1302385" h="101600">
                  <a:moveTo>
                    <a:pt x="189992" y="72504"/>
                  </a:moveTo>
                  <a:lnTo>
                    <a:pt x="186270" y="72504"/>
                  </a:lnTo>
                  <a:lnTo>
                    <a:pt x="195491" y="101155"/>
                  </a:lnTo>
                  <a:lnTo>
                    <a:pt x="199326" y="101155"/>
                  </a:lnTo>
                  <a:lnTo>
                    <a:pt x="200515" y="97053"/>
                  </a:lnTo>
                  <a:lnTo>
                    <a:pt x="197319" y="97053"/>
                  </a:lnTo>
                  <a:lnTo>
                    <a:pt x="189992" y="72504"/>
                  </a:lnTo>
                  <a:close/>
                </a:path>
                <a:path w="1302385" h="101600">
                  <a:moveTo>
                    <a:pt x="209664" y="77050"/>
                  </a:moveTo>
                  <a:lnTo>
                    <a:pt x="206425" y="77050"/>
                  </a:lnTo>
                  <a:lnTo>
                    <a:pt x="213474" y="101155"/>
                  </a:lnTo>
                  <a:lnTo>
                    <a:pt x="217309" y="101155"/>
                  </a:lnTo>
                  <a:lnTo>
                    <a:pt x="218629" y="97053"/>
                  </a:lnTo>
                  <a:lnTo>
                    <a:pt x="215366" y="97053"/>
                  </a:lnTo>
                  <a:lnTo>
                    <a:pt x="209664" y="77050"/>
                  </a:lnTo>
                  <a:close/>
                </a:path>
                <a:path w="1302385" h="101600">
                  <a:moveTo>
                    <a:pt x="208368" y="72504"/>
                  </a:moveTo>
                  <a:lnTo>
                    <a:pt x="204431" y="72504"/>
                  </a:lnTo>
                  <a:lnTo>
                    <a:pt x="197434" y="97053"/>
                  </a:lnTo>
                  <a:lnTo>
                    <a:pt x="200515" y="97053"/>
                  </a:lnTo>
                  <a:lnTo>
                    <a:pt x="206311" y="77050"/>
                  </a:lnTo>
                  <a:lnTo>
                    <a:pt x="209664" y="77050"/>
                  </a:lnTo>
                  <a:lnTo>
                    <a:pt x="208368" y="72504"/>
                  </a:lnTo>
                  <a:close/>
                </a:path>
                <a:path w="1302385" h="101600">
                  <a:moveTo>
                    <a:pt x="226529" y="72504"/>
                  </a:moveTo>
                  <a:lnTo>
                    <a:pt x="222808" y="72504"/>
                  </a:lnTo>
                  <a:lnTo>
                    <a:pt x="215480" y="97053"/>
                  </a:lnTo>
                  <a:lnTo>
                    <a:pt x="218629" y="97053"/>
                  </a:lnTo>
                  <a:lnTo>
                    <a:pt x="226529" y="72504"/>
                  </a:lnTo>
                  <a:close/>
                </a:path>
                <a:path w="1302385" h="101600">
                  <a:moveTo>
                    <a:pt x="306019" y="33426"/>
                  </a:moveTo>
                  <a:lnTo>
                    <a:pt x="258114" y="33426"/>
                  </a:lnTo>
                  <a:lnTo>
                    <a:pt x="258114" y="38481"/>
                  </a:lnTo>
                  <a:lnTo>
                    <a:pt x="306019" y="38481"/>
                  </a:lnTo>
                  <a:lnTo>
                    <a:pt x="306019" y="33426"/>
                  </a:lnTo>
                  <a:close/>
                </a:path>
                <a:path w="1302385" h="101600">
                  <a:moveTo>
                    <a:pt x="306019" y="52197"/>
                  </a:moveTo>
                  <a:lnTo>
                    <a:pt x="258114" y="52197"/>
                  </a:lnTo>
                  <a:lnTo>
                    <a:pt x="258114" y="57238"/>
                  </a:lnTo>
                  <a:lnTo>
                    <a:pt x="306019" y="57238"/>
                  </a:lnTo>
                  <a:lnTo>
                    <a:pt x="306019" y="52197"/>
                  </a:lnTo>
                  <a:close/>
                </a:path>
                <a:path w="1302385" h="101600">
                  <a:moveTo>
                    <a:pt x="369938" y="2768"/>
                  </a:moveTo>
                  <a:lnTo>
                    <a:pt x="365086" y="2768"/>
                  </a:lnTo>
                  <a:lnTo>
                    <a:pt x="363283" y="15049"/>
                  </a:lnTo>
                  <a:lnTo>
                    <a:pt x="346328" y="15621"/>
                  </a:lnTo>
                  <a:lnTo>
                    <a:pt x="346328" y="19900"/>
                  </a:lnTo>
                  <a:lnTo>
                    <a:pt x="363943" y="19900"/>
                  </a:lnTo>
                  <a:lnTo>
                    <a:pt x="363943" y="69430"/>
                  </a:lnTo>
                  <a:lnTo>
                    <a:pt x="369938" y="69430"/>
                  </a:lnTo>
                  <a:lnTo>
                    <a:pt x="369938" y="2768"/>
                  </a:lnTo>
                  <a:close/>
                </a:path>
                <a:path w="1302385" h="101600">
                  <a:moveTo>
                    <a:pt x="416521" y="2197"/>
                  </a:moveTo>
                  <a:lnTo>
                    <a:pt x="404693" y="5370"/>
                  </a:lnTo>
                  <a:lnTo>
                    <a:pt x="397614" y="13523"/>
                  </a:lnTo>
                  <a:lnTo>
                    <a:pt x="394179" y="24608"/>
                  </a:lnTo>
                  <a:lnTo>
                    <a:pt x="393280" y="36575"/>
                  </a:lnTo>
                  <a:lnTo>
                    <a:pt x="394179" y="48486"/>
                  </a:lnTo>
                  <a:lnTo>
                    <a:pt x="397614" y="59545"/>
                  </a:lnTo>
                  <a:lnTo>
                    <a:pt x="404693" y="67692"/>
                  </a:lnTo>
                  <a:lnTo>
                    <a:pt x="416521" y="70865"/>
                  </a:lnTo>
                  <a:lnTo>
                    <a:pt x="428348" y="67690"/>
                  </a:lnTo>
                  <a:lnTo>
                    <a:pt x="429967" y="65824"/>
                  </a:lnTo>
                  <a:lnTo>
                    <a:pt x="416521" y="65824"/>
                  </a:lnTo>
                  <a:lnTo>
                    <a:pt x="407392" y="62872"/>
                  </a:lnTo>
                  <a:lnTo>
                    <a:pt x="402178" y="55508"/>
                  </a:lnTo>
                  <a:lnTo>
                    <a:pt x="399825" y="45968"/>
                  </a:lnTo>
                  <a:lnTo>
                    <a:pt x="399275" y="36487"/>
                  </a:lnTo>
                  <a:lnTo>
                    <a:pt x="399825" y="27052"/>
                  </a:lnTo>
                  <a:lnTo>
                    <a:pt x="402178" y="17538"/>
                  </a:lnTo>
                  <a:lnTo>
                    <a:pt x="407392" y="10187"/>
                  </a:lnTo>
                  <a:lnTo>
                    <a:pt x="416521" y="7238"/>
                  </a:lnTo>
                  <a:lnTo>
                    <a:pt x="429973" y="7238"/>
                  </a:lnTo>
                  <a:lnTo>
                    <a:pt x="428348" y="5368"/>
                  </a:lnTo>
                  <a:lnTo>
                    <a:pt x="416521" y="2197"/>
                  </a:lnTo>
                  <a:close/>
                </a:path>
                <a:path w="1302385" h="101600">
                  <a:moveTo>
                    <a:pt x="429973" y="7238"/>
                  </a:moveTo>
                  <a:lnTo>
                    <a:pt x="416521" y="7238"/>
                  </a:lnTo>
                  <a:lnTo>
                    <a:pt x="425646" y="10187"/>
                  </a:lnTo>
                  <a:lnTo>
                    <a:pt x="430860" y="17538"/>
                  </a:lnTo>
                  <a:lnTo>
                    <a:pt x="433216" y="27052"/>
                  </a:lnTo>
                  <a:lnTo>
                    <a:pt x="433763" y="36575"/>
                  </a:lnTo>
                  <a:lnTo>
                    <a:pt x="433216" y="45968"/>
                  </a:lnTo>
                  <a:lnTo>
                    <a:pt x="430860" y="55508"/>
                  </a:lnTo>
                  <a:lnTo>
                    <a:pt x="425646" y="62872"/>
                  </a:lnTo>
                  <a:lnTo>
                    <a:pt x="416521" y="65824"/>
                  </a:lnTo>
                  <a:lnTo>
                    <a:pt x="429967" y="65824"/>
                  </a:lnTo>
                  <a:lnTo>
                    <a:pt x="435422" y="59534"/>
                  </a:lnTo>
                  <a:lnTo>
                    <a:pt x="438853" y="48448"/>
                  </a:lnTo>
                  <a:lnTo>
                    <a:pt x="439750" y="36487"/>
                  </a:lnTo>
                  <a:lnTo>
                    <a:pt x="438853" y="24571"/>
                  </a:lnTo>
                  <a:lnTo>
                    <a:pt x="435422" y="13512"/>
                  </a:lnTo>
                  <a:lnTo>
                    <a:pt x="429973" y="7238"/>
                  </a:lnTo>
                  <a:close/>
                </a:path>
                <a:path w="1302385" h="101600">
                  <a:moveTo>
                    <a:pt x="469480" y="2197"/>
                  </a:moveTo>
                  <a:lnTo>
                    <a:pt x="457652" y="5370"/>
                  </a:lnTo>
                  <a:lnTo>
                    <a:pt x="450573" y="13523"/>
                  </a:lnTo>
                  <a:lnTo>
                    <a:pt x="447138" y="24608"/>
                  </a:lnTo>
                  <a:lnTo>
                    <a:pt x="446239" y="36575"/>
                  </a:lnTo>
                  <a:lnTo>
                    <a:pt x="447138" y="48486"/>
                  </a:lnTo>
                  <a:lnTo>
                    <a:pt x="450573" y="59545"/>
                  </a:lnTo>
                  <a:lnTo>
                    <a:pt x="457652" y="67692"/>
                  </a:lnTo>
                  <a:lnTo>
                    <a:pt x="469480" y="70865"/>
                  </a:lnTo>
                  <a:lnTo>
                    <a:pt x="481307" y="67690"/>
                  </a:lnTo>
                  <a:lnTo>
                    <a:pt x="482926" y="65824"/>
                  </a:lnTo>
                  <a:lnTo>
                    <a:pt x="469480" y="65824"/>
                  </a:lnTo>
                  <a:lnTo>
                    <a:pt x="460351" y="62872"/>
                  </a:lnTo>
                  <a:lnTo>
                    <a:pt x="455137" y="55508"/>
                  </a:lnTo>
                  <a:lnTo>
                    <a:pt x="452784" y="45968"/>
                  </a:lnTo>
                  <a:lnTo>
                    <a:pt x="452234" y="36487"/>
                  </a:lnTo>
                  <a:lnTo>
                    <a:pt x="452784" y="27052"/>
                  </a:lnTo>
                  <a:lnTo>
                    <a:pt x="455137" y="17538"/>
                  </a:lnTo>
                  <a:lnTo>
                    <a:pt x="460351" y="10187"/>
                  </a:lnTo>
                  <a:lnTo>
                    <a:pt x="469480" y="7238"/>
                  </a:lnTo>
                  <a:lnTo>
                    <a:pt x="482932" y="7238"/>
                  </a:lnTo>
                  <a:lnTo>
                    <a:pt x="481307" y="5368"/>
                  </a:lnTo>
                  <a:lnTo>
                    <a:pt x="469480" y="2197"/>
                  </a:lnTo>
                  <a:close/>
                </a:path>
                <a:path w="1302385" h="101600">
                  <a:moveTo>
                    <a:pt x="482932" y="7238"/>
                  </a:moveTo>
                  <a:lnTo>
                    <a:pt x="469480" y="7238"/>
                  </a:lnTo>
                  <a:lnTo>
                    <a:pt x="478605" y="10187"/>
                  </a:lnTo>
                  <a:lnTo>
                    <a:pt x="483819" y="17538"/>
                  </a:lnTo>
                  <a:lnTo>
                    <a:pt x="486175" y="27052"/>
                  </a:lnTo>
                  <a:lnTo>
                    <a:pt x="486722" y="36575"/>
                  </a:lnTo>
                  <a:lnTo>
                    <a:pt x="486175" y="45968"/>
                  </a:lnTo>
                  <a:lnTo>
                    <a:pt x="483819" y="55508"/>
                  </a:lnTo>
                  <a:lnTo>
                    <a:pt x="478605" y="62872"/>
                  </a:lnTo>
                  <a:lnTo>
                    <a:pt x="469480" y="65824"/>
                  </a:lnTo>
                  <a:lnTo>
                    <a:pt x="482926" y="65824"/>
                  </a:lnTo>
                  <a:lnTo>
                    <a:pt x="488381" y="59534"/>
                  </a:lnTo>
                  <a:lnTo>
                    <a:pt x="491812" y="48448"/>
                  </a:lnTo>
                  <a:lnTo>
                    <a:pt x="492709" y="36487"/>
                  </a:lnTo>
                  <a:lnTo>
                    <a:pt x="491812" y="24571"/>
                  </a:lnTo>
                  <a:lnTo>
                    <a:pt x="488381" y="13512"/>
                  </a:lnTo>
                  <a:lnTo>
                    <a:pt x="482932" y="7238"/>
                  </a:lnTo>
                  <a:close/>
                </a:path>
                <a:path w="1302385" h="101600">
                  <a:moveTo>
                    <a:pt x="535762" y="1435"/>
                  </a:moveTo>
                  <a:lnTo>
                    <a:pt x="529297" y="1435"/>
                  </a:lnTo>
                  <a:lnTo>
                    <a:pt x="529297" y="69430"/>
                  </a:lnTo>
                  <a:lnTo>
                    <a:pt x="535762" y="69430"/>
                  </a:lnTo>
                  <a:lnTo>
                    <a:pt x="535762" y="46100"/>
                  </a:lnTo>
                  <a:lnTo>
                    <a:pt x="544502" y="37998"/>
                  </a:lnTo>
                  <a:lnTo>
                    <a:pt x="535762" y="37998"/>
                  </a:lnTo>
                  <a:lnTo>
                    <a:pt x="535762" y="1435"/>
                  </a:lnTo>
                  <a:close/>
                </a:path>
                <a:path w="1302385" h="101600">
                  <a:moveTo>
                    <a:pt x="557233" y="33997"/>
                  </a:moveTo>
                  <a:lnTo>
                    <a:pt x="548817" y="33997"/>
                  </a:lnTo>
                  <a:lnTo>
                    <a:pt x="577100" y="69430"/>
                  </a:lnTo>
                  <a:lnTo>
                    <a:pt x="585482" y="69430"/>
                  </a:lnTo>
                  <a:lnTo>
                    <a:pt x="557233" y="33997"/>
                  </a:lnTo>
                  <a:close/>
                </a:path>
                <a:path w="1302385" h="101600">
                  <a:moveTo>
                    <a:pt x="584060" y="1435"/>
                  </a:moveTo>
                  <a:lnTo>
                    <a:pt x="575297" y="1435"/>
                  </a:lnTo>
                  <a:lnTo>
                    <a:pt x="535762" y="37998"/>
                  </a:lnTo>
                  <a:lnTo>
                    <a:pt x="544502" y="37998"/>
                  </a:lnTo>
                  <a:lnTo>
                    <a:pt x="548817" y="33997"/>
                  </a:lnTo>
                  <a:lnTo>
                    <a:pt x="557233" y="33997"/>
                  </a:lnTo>
                  <a:lnTo>
                    <a:pt x="553669" y="29527"/>
                  </a:lnTo>
                  <a:lnTo>
                    <a:pt x="584060" y="1435"/>
                  </a:lnTo>
                  <a:close/>
                </a:path>
                <a:path w="1302385" h="101600">
                  <a:moveTo>
                    <a:pt x="601395" y="59347"/>
                  </a:moveTo>
                  <a:lnTo>
                    <a:pt x="593407" y="59347"/>
                  </a:lnTo>
                  <a:lnTo>
                    <a:pt x="593407" y="69430"/>
                  </a:lnTo>
                  <a:lnTo>
                    <a:pt x="597395" y="69430"/>
                  </a:lnTo>
                  <a:lnTo>
                    <a:pt x="597585" y="72580"/>
                  </a:lnTo>
                  <a:lnTo>
                    <a:pt x="596163" y="77241"/>
                  </a:lnTo>
                  <a:lnTo>
                    <a:pt x="593026" y="78384"/>
                  </a:lnTo>
                  <a:lnTo>
                    <a:pt x="593026" y="82473"/>
                  </a:lnTo>
                  <a:lnTo>
                    <a:pt x="598728" y="80860"/>
                  </a:lnTo>
                  <a:lnTo>
                    <a:pt x="601294" y="75057"/>
                  </a:lnTo>
                  <a:lnTo>
                    <a:pt x="601395" y="59347"/>
                  </a:lnTo>
                  <a:close/>
                </a:path>
                <a:path w="1302385" h="101600">
                  <a:moveTo>
                    <a:pt x="601395" y="21818"/>
                  </a:moveTo>
                  <a:lnTo>
                    <a:pt x="593407" y="21818"/>
                  </a:lnTo>
                  <a:lnTo>
                    <a:pt x="593407" y="31889"/>
                  </a:lnTo>
                  <a:lnTo>
                    <a:pt x="601395" y="31889"/>
                  </a:lnTo>
                  <a:lnTo>
                    <a:pt x="601395" y="21818"/>
                  </a:lnTo>
                  <a:close/>
                </a:path>
                <a:path w="1302385" h="101600">
                  <a:moveTo>
                    <a:pt x="641032" y="9245"/>
                  </a:moveTo>
                  <a:lnTo>
                    <a:pt x="639699" y="12763"/>
                  </a:lnTo>
                  <a:lnTo>
                    <a:pt x="650646" y="16484"/>
                  </a:lnTo>
                  <a:lnTo>
                    <a:pt x="643699" y="25806"/>
                  </a:lnTo>
                  <a:lnTo>
                    <a:pt x="646747" y="28003"/>
                  </a:lnTo>
                  <a:lnTo>
                    <a:pt x="653694" y="18478"/>
                  </a:lnTo>
                  <a:lnTo>
                    <a:pt x="658298" y="18478"/>
                  </a:lnTo>
                  <a:lnTo>
                    <a:pt x="656831" y="16484"/>
                  </a:lnTo>
                  <a:lnTo>
                    <a:pt x="666919" y="13144"/>
                  </a:lnTo>
                  <a:lnTo>
                    <a:pt x="651979" y="13144"/>
                  </a:lnTo>
                  <a:lnTo>
                    <a:pt x="641032" y="9245"/>
                  </a:lnTo>
                  <a:close/>
                </a:path>
                <a:path w="1302385" h="101600">
                  <a:moveTo>
                    <a:pt x="658298" y="18478"/>
                  </a:moveTo>
                  <a:lnTo>
                    <a:pt x="653694" y="18478"/>
                  </a:lnTo>
                  <a:lnTo>
                    <a:pt x="660641" y="28003"/>
                  </a:lnTo>
                  <a:lnTo>
                    <a:pt x="663689" y="25806"/>
                  </a:lnTo>
                  <a:lnTo>
                    <a:pt x="658298" y="18478"/>
                  </a:lnTo>
                  <a:close/>
                </a:path>
                <a:path w="1302385" h="101600">
                  <a:moveTo>
                    <a:pt x="655688" y="1435"/>
                  </a:moveTo>
                  <a:lnTo>
                    <a:pt x="651979" y="1435"/>
                  </a:lnTo>
                  <a:lnTo>
                    <a:pt x="651979" y="13144"/>
                  </a:lnTo>
                  <a:lnTo>
                    <a:pt x="655688" y="13144"/>
                  </a:lnTo>
                  <a:lnTo>
                    <a:pt x="655688" y="1435"/>
                  </a:lnTo>
                  <a:close/>
                </a:path>
                <a:path w="1302385" h="101600">
                  <a:moveTo>
                    <a:pt x="666635" y="9245"/>
                  </a:moveTo>
                  <a:lnTo>
                    <a:pt x="655688" y="13144"/>
                  </a:lnTo>
                  <a:lnTo>
                    <a:pt x="666919" y="13144"/>
                  </a:lnTo>
                  <a:lnTo>
                    <a:pt x="668070" y="12763"/>
                  </a:lnTo>
                  <a:lnTo>
                    <a:pt x="666635" y="9245"/>
                  </a:lnTo>
                  <a:close/>
                </a:path>
                <a:path w="1302385" h="101600">
                  <a:moveTo>
                    <a:pt x="674560" y="9245"/>
                  </a:moveTo>
                  <a:lnTo>
                    <a:pt x="673227" y="12763"/>
                  </a:lnTo>
                  <a:lnTo>
                    <a:pt x="684174" y="16484"/>
                  </a:lnTo>
                  <a:lnTo>
                    <a:pt x="677227" y="25806"/>
                  </a:lnTo>
                  <a:lnTo>
                    <a:pt x="680275" y="28003"/>
                  </a:lnTo>
                  <a:lnTo>
                    <a:pt x="687222" y="18478"/>
                  </a:lnTo>
                  <a:lnTo>
                    <a:pt x="691826" y="18478"/>
                  </a:lnTo>
                  <a:lnTo>
                    <a:pt x="690359" y="16484"/>
                  </a:lnTo>
                  <a:lnTo>
                    <a:pt x="700447" y="13144"/>
                  </a:lnTo>
                  <a:lnTo>
                    <a:pt x="685507" y="13144"/>
                  </a:lnTo>
                  <a:lnTo>
                    <a:pt x="674560" y="9245"/>
                  </a:lnTo>
                  <a:close/>
                </a:path>
                <a:path w="1302385" h="101600">
                  <a:moveTo>
                    <a:pt x="691826" y="18478"/>
                  </a:moveTo>
                  <a:lnTo>
                    <a:pt x="687222" y="18478"/>
                  </a:lnTo>
                  <a:lnTo>
                    <a:pt x="694169" y="28003"/>
                  </a:lnTo>
                  <a:lnTo>
                    <a:pt x="697217" y="25806"/>
                  </a:lnTo>
                  <a:lnTo>
                    <a:pt x="691826" y="18478"/>
                  </a:lnTo>
                  <a:close/>
                </a:path>
                <a:path w="1302385" h="101600">
                  <a:moveTo>
                    <a:pt x="689216" y="1435"/>
                  </a:moveTo>
                  <a:lnTo>
                    <a:pt x="685507" y="1435"/>
                  </a:lnTo>
                  <a:lnTo>
                    <a:pt x="685507" y="13144"/>
                  </a:lnTo>
                  <a:lnTo>
                    <a:pt x="689216" y="13144"/>
                  </a:lnTo>
                  <a:lnTo>
                    <a:pt x="689216" y="1435"/>
                  </a:lnTo>
                  <a:close/>
                </a:path>
                <a:path w="1302385" h="101600">
                  <a:moveTo>
                    <a:pt x="700163" y="9245"/>
                  </a:moveTo>
                  <a:lnTo>
                    <a:pt x="689216" y="13144"/>
                  </a:lnTo>
                  <a:lnTo>
                    <a:pt x="700447" y="13144"/>
                  </a:lnTo>
                  <a:lnTo>
                    <a:pt x="701598" y="12763"/>
                  </a:lnTo>
                  <a:lnTo>
                    <a:pt x="700163" y="9245"/>
                  </a:lnTo>
                  <a:close/>
                </a:path>
                <a:path w="1302385" h="101600">
                  <a:moveTo>
                    <a:pt x="708850" y="0"/>
                  </a:moveTo>
                  <a:lnTo>
                    <a:pt x="704088" y="0"/>
                  </a:lnTo>
                  <a:lnTo>
                    <a:pt x="709046" y="9495"/>
                  </a:lnTo>
                  <a:lnTo>
                    <a:pt x="712898" y="19916"/>
                  </a:lnTo>
                  <a:lnTo>
                    <a:pt x="715392" y="30714"/>
                  </a:lnTo>
                  <a:lnTo>
                    <a:pt x="716280" y="41338"/>
                  </a:lnTo>
                  <a:lnTo>
                    <a:pt x="715566" y="53739"/>
                  </a:lnTo>
                  <a:lnTo>
                    <a:pt x="713360" y="65692"/>
                  </a:lnTo>
                  <a:lnTo>
                    <a:pt x="709566" y="77037"/>
                  </a:lnTo>
                  <a:lnTo>
                    <a:pt x="704088" y="87617"/>
                  </a:lnTo>
                  <a:lnTo>
                    <a:pt x="708850" y="87617"/>
                  </a:lnTo>
                  <a:lnTo>
                    <a:pt x="714439" y="77575"/>
                  </a:lnTo>
                  <a:lnTo>
                    <a:pt x="718661" y="66814"/>
                  </a:lnTo>
                  <a:lnTo>
                    <a:pt x="721330" y="55434"/>
                  </a:lnTo>
                  <a:lnTo>
                    <a:pt x="722261" y="43535"/>
                  </a:lnTo>
                  <a:lnTo>
                    <a:pt x="721357" y="31711"/>
                  </a:lnTo>
                  <a:lnTo>
                    <a:pt x="718732" y="20805"/>
                  </a:lnTo>
                  <a:lnTo>
                    <a:pt x="714519" y="10381"/>
                  </a:lnTo>
                  <a:lnTo>
                    <a:pt x="708850" y="0"/>
                  </a:lnTo>
                  <a:close/>
                </a:path>
                <a:path w="1302385" h="101600">
                  <a:moveTo>
                    <a:pt x="793683" y="47256"/>
                  </a:moveTo>
                  <a:lnTo>
                    <a:pt x="785164" y="47256"/>
                  </a:lnTo>
                  <a:lnTo>
                    <a:pt x="786460" y="48742"/>
                  </a:lnTo>
                  <a:lnTo>
                    <a:pt x="786843" y="51866"/>
                  </a:lnTo>
                  <a:lnTo>
                    <a:pt x="787019" y="53733"/>
                  </a:lnTo>
                  <a:lnTo>
                    <a:pt x="787323" y="58000"/>
                  </a:lnTo>
                  <a:lnTo>
                    <a:pt x="787463" y="59283"/>
                  </a:lnTo>
                  <a:lnTo>
                    <a:pt x="788212" y="63474"/>
                  </a:lnTo>
                  <a:lnTo>
                    <a:pt x="790028" y="66103"/>
                  </a:lnTo>
                  <a:lnTo>
                    <a:pt x="795756" y="69659"/>
                  </a:lnTo>
                  <a:lnTo>
                    <a:pt x="798918" y="70510"/>
                  </a:lnTo>
                  <a:lnTo>
                    <a:pt x="809396" y="70510"/>
                  </a:lnTo>
                  <a:lnTo>
                    <a:pt x="814273" y="67563"/>
                  </a:lnTo>
                  <a:lnTo>
                    <a:pt x="797458" y="67437"/>
                  </a:lnTo>
                  <a:lnTo>
                    <a:pt x="794905" y="63855"/>
                  </a:lnTo>
                  <a:lnTo>
                    <a:pt x="794794" y="48742"/>
                  </a:lnTo>
                  <a:lnTo>
                    <a:pt x="793683" y="47256"/>
                  </a:lnTo>
                  <a:close/>
                </a:path>
                <a:path w="1302385" h="101600">
                  <a:moveTo>
                    <a:pt x="808469" y="3301"/>
                  </a:moveTo>
                  <a:lnTo>
                    <a:pt x="797521" y="3301"/>
                  </a:lnTo>
                  <a:lnTo>
                    <a:pt x="793965" y="4686"/>
                  </a:lnTo>
                  <a:lnTo>
                    <a:pt x="787971" y="10375"/>
                  </a:lnTo>
                  <a:lnTo>
                    <a:pt x="786460" y="13982"/>
                  </a:lnTo>
                  <a:lnTo>
                    <a:pt x="786460" y="25158"/>
                  </a:lnTo>
                  <a:lnTo>
                    <a:pt x="788911" y="31127"/>
                  </a:lnTo>
                  <a:lnTo>
                    <a:pt x="793800" y="36182"/>
                  </a:lnTo>
                  <a:lnTo>
                    <a:pt x="798830" y="41325"/>
                  </a:lnTo>
                  <a:lnTo>
                    <a:pt x="804887" y="43903"/>
                  </a:lnTo>
                  <a:lnTo>
                    <a:pt x="813244" y="43903"/>
                  </a:lnTo>
                  <a:lnTo>
                    <a:pt x="813231" y="53733"/>
                  </a:lnTo>
                  <a:lnTo>
                    <a:pt x="812558" y="57607"/>
                  </a:lnTo>
                  <a:lnTo>
                    <a:pt x="809345" y="65227"/>
                  </a:lnTo>
                  <a:lnTo>
                    <a:pt x="806450" y="67437"/>
                  </a:lnTo>
                  <a:lnTo>
                    <a:pt x="814335" y="67437"/>
                  </a:lnTo>
                  <a:lnTo>
                    <a:pt x="817156" y="61671"/>
                  </a:lnTo>
                  <a:lnTo>
                    <a:pt x="819073" y="57823"/>
                  </a:lnTo>
                  <a:lnTo>
                    <a:pt x="820318" y="51866"/>
                  </a:lnTo>
                  <a:lnTo>
                    <a:pt x="820877" y="43814"/>
                  </a:lnTo>
                  <a:lnTo>
                    <a:pt x="826929" y="43814"/>
                  </a:lnTo>
                  <a:lnTo>
                    <a:pt x="825550" y="39750"/>
                  </a:lnTo>
                  <a:lnTo>
                    <a:pt x="823722" y="38061"/>
                  </a:lnTo>
                  <a:lnTo>
                    <a:pt x="822393" y="37719"/>
                  </a:lnTo>
                  <a:lnTo>
                    <a:pt x="797267" y="37719"/>
                  </a:lnTo>
                  <a:lnTo>
                    <a:pt x="793343" y="32219"/>
                  </a:lnTo>
                  <a:lnTo>
                    <a:pt x="793369" y="19329"/>
                  </a:lnTo>
                  <a:lnTo>
                    <a:pt x="793902" y="10185"/>
                  </a:lnTo>
                  <a:lnTo>
                    <a:pt x="796632" y="6134"/>
                  </a:lnTo>
                  <a:lnTo>
                    <a:pt x="812302" y="6134"/>
                  </a:lnTo>
                  <a:lnTo>
                    <a:pt x="808469" y="3301"/>
                  </a:lnTo>
                  <a:close/>
                </a:path>
                <a:path w="1302385" h="101600">
                  <a:moveTo>
                    <a:pt x="826929" y="43814"/>
                  </a:moveTo>
                  <a:lnTo>
                    <a:pt x="823976" y="43814"/>
                  </a:lnTo>
                  <a:lnTo>
                    <a:pt x="825525" y="45935"/>
                  </a:lnTo>
                  <a:lnTo>
                    <a:pt x="825525" y="50177"/>
                  </a:lnTo>
                  <a:lnTo>
                    <a:pt x="827239" y="50177"/>
                  </a:lnTo>
                  <a:lnTo>
                    <a:pt x="827113" y="45288"/>
                  </a:lnTo>
                  <a:lnTo>
                    <a:pt x="826959" y="43903"/>
                  </a:lnTo>
                  <a:close/>
                </a:path>
                <a:path w="1302385" h="101600">
                  <a:moveTo>
                    <a:pt x="791908" y="44881"/>
                  </a:moveTo>
                  <a:lnTo>
                    <a:pt x="784199" y="44881"/>
                  </a:lnTo>
                  <a:lnTo>
                    <a:pt x="782193" y="45288"/>
                  </a:lnTo>
                  <a:lnTo>
                    <a:pt x="780084" y="46088"/>
                  </a:lnTo>
                  <a:lnTo>
                    <a:pt x="780973" y="47625"/>
                  </a:lnTo>
                  <a:lnTo>
                    <a:pt x="781558" y="47371"/>
                  </a:lnTo>
                  <a:lnTo>
                    <a:pt x="782231" y="47256"/>
                  </a:lnTo>
                  <a:lnTo>
                    <a:pt x="793683" y="47256"/>
                  </a:lnTo>
                  <a:lnTo>
                    <a:pt x="791908" y="44881"/>
                  </a:lnTo>
                  <a:close/>
                </a:path>
                <a:path w="1302385" h="101600">
                  <a:moveTo>
                    <a:pt x="812302" y="6134"/>
                  </a:moveTo>
                  <a:lnTo>
                    <a:pt x="808748" y="6134"/>
                  </a:lnTo>
                  <a:lnTo>
                    <a:pt x="812520" y="12865"/>
                  </a:lnTo>
                  <a:lnTo>
                    <a:pt x="813244" y="37528"/>
                  </a:lnTo>
                  <a:lnTo>
                    <a:pt x="805522" y="37719"/>
                  </a:lnTo>
                  <a:lnTo>
                    <a:pt x="822393" y="37719"/>
                  </a:lnTo>
                  <a:lnTo>
                    <a:pt x="820966" y="37350"/>
                  </a:lnTo>
                  <a:lnTo>
                    <a:pt x="820966" y="27114"/>
                  </a:lnTo>
                  <a:lnTo>
                    <a:pt x="819645" y="20370"/>
                  </a:lnTo>
                  <a:lnTo>
                    <a:pt x="813574" y="7073"/>
                  </a:lnTo>
                  <a:lnTo>
                    <a:pt x="812302" y="6134"/>
                  </a:lnTo>
                  <a:close/>
                </a:path>
                <a:path w="1302385" h="101600">
                  <a:moveTo>
                    <a:pt x="855954" y="61506"/>
                  </a:moveTo>
                  <a:lnTo>
                    <a:pt x="831253" y="61506"/>
                  </a:lnTo>
                  <a:lnTo>
                    <a:pt x="831253" y="101155"/>
                  </a:lnTo>
                  <a:lnTo>
                    <a:pt x="835012" y="101155"/>
                  </a:lnTo>
                  <a:lnTo>
                    <a:pt x="835012" y="83553"/>
                  </a:lnTo>
                  <a:lnTo>
                    <a:pt x="849350" y="83553"/>
                  </a:lnTo>
                  <a:lnTo>
                    <a:pt x="856513" y="83273"/>
                  </a:lnTo>
                  <a:lnTo>
                    <a:pt x="859136" y="83273"/>
                  </a:lnTo>
                  <a:lnTo>
                    <a:pt x="858901" y="82715"/>
                  </a:lnTo>
                  <a:lnTo>
                    <a:pt x="853732" y="82054"/>
                  </a:lnTo>
                  <a:lnTo>
                    <a:pt x="858850" y="80937"/>
                  </a:lnTo>
                  <a:lnTo>
                    <a:pt x="859229" y="80340"/>
                  </a:lnTo>
                  <a:lnTo>
                    <a:pt x="835012" y="80340"/>
                  </a:lnTo>
                  <a:lnTo>
                    <a:pt x="835012" y="64719"/>
                  </a:lnTo>
                  <a:lnTo>
                    <a:pt x="861453" y="64719"/>
                  </a:lnTo>
                  <a:lnTo>
                    <a:pt x="855954" y="61506"/>
                  </a:lnTo>
                  <a:close/>
                </a:path>
                <a:path w="1302385" h="101600">
                  <a:moveTo>
                    <a:pt x="859136" y="83273"/>
                  </a:moveTo>
                  <a:lnTo>
                    <a:pt x="856513" y="83273"/>
                  </a:lnTo>
                  <a:lnTo>
                    <a:pt x="856957" y="89420"/>
                  </a:lnTo>
                  <a:lnTo>
                    <a:pt x="857402" y="96647"/>
                  </a:lnTo>
                  <a:lnTo>
                    <a:pt x="857402" y="99593"/>
                  </a:lnTo>
                  <a:lnTo>
                    <a:pt x="858342" y="101155"/>
                  </a:lnTo>
                  <a:lnTo>
                    <a:pt x="862507" y="101155"/>
                  </a:lnTo>
                  <a:lnTo>
                    <a:pt x="860844" y="99148"/>
                  </a:lnTo>
                  <a:lnTo>
                    <a:pt x="860844" y="93713"/>
                  </a:lnTo>
                  <a:lnTo>
                    <a:pt x="860399" y="86271"/>
                  </a:lnTo>
                  <a:lnTo>
                    <a:pt x="859136" y="83273"/>
                  </a:lnTo>
                  <a:close/>
                </a:path>
                <a:path w="1302385" h="101600">
                  <a:moveTo>
                    <a:pt x="861453" y="64719"/>
                  </a:moveTo>
                  <a:lnTo>
                    <a:pt x="854786" y="64719"/>
                  </a:lnTo>
                  <a:lnTo>
                    <a:pt x="857681" y="67779"/>
                  </a:lnTo>
                  <a:lnTo>
                    <a:pt x="857681" y="77431"/>
                  </a:lnTo>
                  <a:lnTo>
                    <a:pt x="853732" y="80340"/>
                  </a:lnTo>
                  <a:lnTo>
                    <a:pt x="859229" y="80340"/>
                  </a:lnTo>
                  <a:lnTo>
                    <a:pt x="861453" y="76835"/>
                  </a:lnTo>
                  <a:lnTo>
                    <a:pt x="861453" y="64719"/>
                  </a:lnTo>
                  <a:close/>
                </a:path>
                <a:path w="1302385" h="101600">
                  <a:moveTo>
                    <a:pt x="943330" y="33426"/>
                  </a:moveTo>
                  <a:lnTo>
                    <a:pt x="895426" y="33426"/>
                  </a:lnTo>
                  <a:lnTo>
                    <a:pt x="895426" y="38481"/>
                  </a:lnTo>
                  <a:lnTo>
                    <a:pt x="943330" y="38481"/>
                  </a:lnTo>
                  <a:lnTo>
                    <a:pt x="943330" y="33426"/>
                  </a:lnTo>
                  <a:close/>
                </a:path>
                <a:path w="1302385" h="101600">
                  <a:moveTo>
                    <a:pt x="943330" y="52197"/>
                  </a:moveTo>
                  <a:lnTo>
                    <a:pt x="895426" y="52197"/>
                  </a:lnTo>
                  <a:lnTo>
                    <a:pt x="895426" y="57238"/>
                  </a:lnTo>
                  <a:lnTo>
                    <a:pt x="943330" y="57238"/>
                  </a:lnTo>
                  <a:lnTo>
                    <a:pt x="943330" y="52197"/>
                  </a:lnTo>
                  <a:close/>
                </a:path>
                <a:path w="1302385" h="101600">
                  <a:moveTo>
                    <a:pt x="1015696" y="7238"/>
                  </a:moveTo>
                  <a:lnTo>
                    <a:pt x="1008595" y="7238"/>
                  </a:lnTo>
                  <a:lnTo>
                    <a:pt x="1015453" y="12179"/>
                  </a:lnTo>
                  <a:lnTo>
                    <a:pt x="1015453" y="26187"/>
                  </a:lnTo>
                  <a:lnTo>
                    <a:pt x="1013548" y="29718"/>
                  </a:lnTo>
                  <a:lnTo>
                    <a:pt x="1009929" y="33426"/>
                  </a:lnTo>
                  <a:lnTo>
                    <a:pt x="1000196" y="41045"/>
                  </a:lnTo>
                  <a:lnTo>
                    <a:pt x="989779" y="48274"/>
                  </a:lnTo>
                  <a:lnTo>
                    <a:pt x="981449" y="57040"/>
                  </a:lnTo>
                  <a:lnTo>
                    <a:pt x="977823" y="69430"/>
                  </a:lnTo>
                  <a:lnTo>
                    <a:pt x="1021727" y="69430"/>
                  </a:lnTo>
                  <a:lnTo>
                    <a:pt x="1021727" y="63906"/>
                  </a:lnTo>
                  <a:lnTo>
                    <a:pt x="984669" y="63906"/>
                  </a:lnTo>
                  <a:lnTo>
                    <a:pt x="987571" y="57746"/>
                  </a:lnTo>
                  <a:lnTo>
                    <a:pt x="992857" y="52582"/>
                  </a:lnTo>
                  <a:lnTo>
                    <a:pt x="999094" y="48247"/>
                  </a:lnTo>
                  <a:lnTo>
                    <a:pt x="1004684" y="44678"/>
                  </a:lnTo>
                  <a:lnTo>
                    <a:pt x="1010961" y="40164"/>
                  </a:lnTo>
                  <a:lnTo>
                    <a:pt x="1016312" y="34882"/>
                  </a:lnTo>
                  <a:lnTo>
                    <a:pt x="1020038" y="28564"/>
                  </a:lnTo>
                  <a:lnTo>
                    <a:pt x="1021435" y="20942"/>
                  </a:lnTo>
                  <a:lnTo>
                    <a:pt x="1019842" y="12794"/>
                  </a:lnTo>
                  <a:lnTo>
                    <a:pt x="1015696" y="7238"/>
                  </a:lnTo>
                  <a:close/>
                </a:path>
                <a:path w="1302385" h="101600">
                  <a:moveTo>
                    <a:pt x="1000772" y="2197"/>
                  </a:moveTo>
                  <a:lnTo>
                    <a:pt x="991291" y="3955"/>
                  </a:lnTo>
                  <a:lnTo>
                    <a:pt x="984572" y="8853"/>
                  </a:lnTo>
                  <a:lnTo>
                    <a:pt x="980621" y="16325"/>
                  </a:lnTo>
                  <a:lnTo>
                    <a:pt x="979449" y="25806"/>
                  </a:lnTo>
                  <a:lnTo>
                    <a:pt x="985431" y="25806"/>
                  </a:lnTo>
                  <a:lnTo>
                    <a:pt x="985240" y="16001"/>
                  </a:lnTo>
                  <a:lnTo>
                    <a:pt x="989533" y="7238"/>
                  </a:lnTo>
                  <a:lnTo>
                    <a:pt x="1015696" y="7238"/>
                  </a:lnTo>
                  <a:lnTo>
                    <a:pt x="1015466" y="6931"/>
                  </a:lnTo>
                  <a:lnTo>
                    <a:pt x="1008909" y="3386"/>
                  </a:lnTo>
                  <a:lnTo>
                    <a:pt x="1000772" y="2197"/>
                  </a:lnTo>
                  <a:close/>
                </a:path>
                <a:path w="1302385" h="101600">
                  <a:moveTo>
                    <a:pt x="1053833" y="2197"/>
                  </a:moveTo>
                  <a:lnTo>
                    <a:pt x="1042004" y="5370"/>
                  </a:lnTo>
                  <a:lnTo>
                    <a:pt x="1034926" y="13523"/>
                  </a:lnTo>
                  <a:lnTo>
                    <a:pt x="1031491" y="24608"/>
                  </a:lnTo>
                  <a:lnTo>
                    <a:pt x="1030592" y="36575"/>
                  </a:lnTo>
                  <a:lnTo>
                    <a:pt x="1031491" y="48486"/>
                  </a:lnTo>
                  <a:lnTo>
                    <a:pt x="1034926" y="59545"/>
                  </a:lnTo>
                  <a:lnTo>
                    <a:pt x="1042004" y="67692"/>
                  </a:lnTo>
                  <a:lnTo>
                    <a:pt x="1053833" y="70865"/>
                  </a:lnTo>
                  <a:lnTo>
                    <a:pt x="1065660" y="67690"/>
                  </a:lnTo>
                  <a:lnTo>
                    <a:pt x="1067279" y="65824"/>
                  </a:lnTo>
                  <a:lnTo>
                    <a:pt x="1053833" y="65824"/>
                  </a:lnTo>
                  <a:lnTo>
                    <a:pt x="1044703" y="62872"/>
                  </a:lnTo>
                  <a:lnTo>
                    <a:pt x="1039490" y="55508"/>
                  </a:lnTo>
                  <a:lnTo>
                    <a:pt x="1037136" y="45968"/>
                  </a:lnTo>
                  <a:lnTo>
                    <a:pt x="1036586" y="36487"/>
                  </a:lnTo>
                  <a:lnTo>
                    <a:pt x="1037136" y="27052"/>
                  </a:lnTo>
                  <a:lnTo>
                    <a:pt x="1039490" y="17538"/>
                  </a:lnTo>
                  <a:lnTo>
                    <a:pt x="1044703" y="10187"/>
                  </a:lnTo>
                  <a:lnTo>
                    <a:pt x="1053833" y="7238"/>
                  </a:lnTo>
                  <a:lnTo>
                    <a:pt x="1067284" y="7238"/>
                  </a:lnTo>
                  <a:lnTo>
                    <a:pt x="1065660" y="5368"/>
                  </a:lnTo>
                  <a:lnTo>
                    <a:pt x="1053833" y="2197"/>
                  </a:lnTo>
                  <a:close/>
                </a:path>
                <a:path w="1302385" h="101600">
                  <a:moveTo>
                    <a:pt x="1067284" y="7238"/>
                  </a:moveTo>
                  <a:lnTo>
                    <a:pt x="1053833" y="7238"/>
                  </a:lnTo>
                  <a:lnTo>
                    <a:pt x="1062957" y="10187"/>
                  </a:lnTo>
                  <a:lnTo>
                    <a:pt x="1068171" y="17538"/>
                  </a:lnTo>
                  <a:lnTo>
                    <a:pt x="1070528" y="27052"/>
                  </a:lnTo>
                  <a:lnTo>
                    <a:pt x="1071074" y="36575"/>
                  </a:lnTo>
                  <a:lnTo>
                    <a:pt x="1070528" y="45968"/>
                  </a:lnTo>
                  <a:lnTo>
                    <a:pt x="1068171" y="55508"/>
                  </a:lnTo>
                  <a:lnTo>
                    <a:pt x="1062957" y="62872"/>
                  </a:lnTo>
                  <a:lnTo>
                    <a:pt x="1053833" y="65824"/>
                  </a:lnTo>
                  <a:lnTo>
                    <a:pt x="1067279" y="65824"/>
                  </a:lnTo>
                  <a:lnTo>
                    <a:pt x="1072734" y="59534"/>
                  </a:lnTo>
                  <a:lnTo>
                    <a:pt x="1076164" y="48448"/>
                  </a:lnTo>
                  <a:lnTo>
                    <a:pt x="1077061" y="36487"/>
                  </a:lnTo>
                  <a:lnTo>
                    <a:pt x="1076164" y="24571"/>
                  </a:lnTo>
                  <a:lnTo>
                    <a:pt x="1072734" y="13512"/>
                  </a:lnTo>
                  <a:lnTo>
                    <a:pt x="1067284" y="7238"/>
                  </a:lnTo>
                  <a:close/>
                </a:path>
                <a:path w="1302385" h="101600">
                  <a:moveTo>
                    <a:pt x="1106982" y="2197"/>
                  </a:moveTo>
                  <a:lnTo>
                    <a:pt x="1091730" y="2197"/>
                  </a:lnTo>
                  <a:lnTo>
                    <a:pt x="1085646" y="8280"/>
                  </a:lnTo>
                  <a:lnTo>
                    <a:pt x="1085646" y="23533"/>
                  </a:lnTo>
                  <a:lnTo>
                    <a:pt x="1091730" y="29616"/>
                  </a:lnTo>
                  <a:lnTo>
                    <a:pt x="1106982" y="29616"/>
                  </a:lnTo>
                  <a:lnTo>
                    <a:pt x="1110691" y="25908"/>
                  </a:lnTo>
                  <a:lnTo>
                    <a:pt x="1093838" y="25908"/>
                  </a:lnTo>
                  <a:lnTo>
                    <a:pt x="1089355" y="21437"/>
                  </a:lnTo>
                  <a:lnTo>
                    <a:pt x="1089355" y="10375"/>
                  </a:lnTo>
                  <a:lnTo>
                    <a:pt x="1093838" y="5905"/>
                  </a:lnTo>
                  <a:lnTo>
                    <a:pt x="1110691" y="5905"/>
                  </a:lnTo>
                  <a:lnTo>
                    <a:pt x="1106982" y="2197"/>
                  </a:lnTo>
                  <a:close/>
                </a:path>
                <a:path w="1302385" h="101600">
                  <a:moveTo>
                    <a:pt x="1110691" y="5905"/>
                  </a:moveTo>
                  <a:lnTo>
                    <a:pt x="1104887" y="5905"/>
                  </a:lnTo>
                  <a:lnTo>
                    <a:pt x="1109370" y="10375"/>
                  </a:lnTo>
                  <a:lnTo>
                    <a:pt x="1109370" y="21437"/>
                  </a:lnTo>
                  <a:lnTo>
                    <a:pt x="1104887" y="25908"/>
                  </a:lnTo>
                  <a:lnTo>
                    <a:pt x="1110691" y="25908"/>
                  </a:lnTo>
                  <a:lnTo>
                    <a:pt x="1113066" y="23533"/>
                  </a:lnTo>
                  <a:lnTo>
                    <a:pt x="1113066" y="8280"/>
                  </a:lnTo>
                  <a:lnTo>
                    <a:pt x="1110691" y="5905"/>
                  </a:lnTo>
                  <a:close/>
                </a:path>
                <a:path w="1302385" h="101600">
                  <a:moveTo>
                    <a:pt x="1154125" y="0"/>
                  </a:moveTo>
                  <a:lnTo>
                    <a:pt x="1140066" y="2921"/>
                  </a:lnTo>
                  <a:lnTo>
                    <a:pt x="1130039" y="10744"/>
                  </a:lnTo>
                  <a:lnTo>
                    <a:pt x="1124032" y="22052"/>
                  </a:lnTo>
                  <a:lnTo>
                    <a:pt x="1122032" y="35433"/>
                  </a:lnTo>
                  <a:lnTo>
                    <a:pt x="1124032" y="48802"/>
                  </a:lnTo>
                  <a:lnTo>
                    <a:pt x="1130039" y="60112"/>
                  </a:lnTo>
                  <a:lnTo>
                    <a:pt x="1140066" y="67940"/>
                  </a:lnTo>
                  <a:lnTo>
                    <a:pt x="1154125" y="70865"/>
                  </a:lnTo>
                  <a:lnTo>
                    <a:pt x="1165004" y="68936"/>
                  </a:lnTo>
                  <a:lnTo>
                    <a:pt x="1170583" y="65354"/>
                  </a:lnTo>
                  <a:lnTo>
                    <a:pt x="1154125" y="65354"/>
                  </a:lnTo>
                  <a:lnTo>
                    <a:pt x="1142523" y="62766"/>
                  </a:lnTo>
                  <a:lnTo>
                    <a:pt x="1134557" y="55960"/>
                  </a:lnTo>
                  <a:lnTo>
                    <a:pt x="1129968" y="46371"/>
                  </a:lnTo>
                  <a:lnTo>
                    <a:pt x="1128496" y="35433"/>
                  </a:lnTo>
                  <a:lnTo>
                    <a:pt x="1129968" y="24485"/>
                  </a:lnTo>
                  <a:lnTo>
                    <a:pt x="1134557" y="14901"/>
                  </a:lnTo>
                  <a:lnTo>
                    <a:pt x="1142523" y="8106"/>
                  </a:lnTo>
                  <a:lnTo>
                    <a:pt x="1154125" y="5524"/>
                  </a:lnTo>
                  <a:lnTo>
                    <a:pt x="1171758" y="5524"/>
                  </a:lnTo>
                  <a:lnTo>
                    <a:pt x="1163583" y="1425"/>
                  </a:lnTo>
                  <a:lnTo>
                    <a:pt x="1154125" y="0"/>
                  </a:lnTo>
                  <a:close/>
                </a:path>
                <a:path w="1302385" h="101600">
                  <a:moveTo>
                    <a:pt x="1182408" y="43535"/>
                  </a:moveTo>
                  <a:lnTo>
                    <a:pt x="1175943" y="43535"/>
                  </a:lnTo>
                  <a:lnTo>
                    <a:pt x="1173783" y="52045"/>
                  </a:lnTo>
                  <a:lnTo>
                    <a:pt x="1169287" y="58978"/>
                  </a:lnTo>
                  <a:lnTo>
                    <a:pt x="1162665" y="63645"/>
                  </a:lnTo>
                  <a:lnTo>
                    <a:pt x="1154125" y="65354"/>
                  </a:lnTo>
                  <a:lnTo>
                    <a:pt x="1170583" y="65354"/>
                  </a:lnTo>
                  <a:lnTo>
                    <a:pt x="1173557" y="63444"/>
                  </a:lnTo>
                  <a:lnTo>
                    <a:pt x="1179465" y="54830"/>
                  </a:lnTo>
                  <a:lnTo>
                    <a:pt x="1182408" y="43535"/>
                  </a:lnTo>
                  <a:close/>
                </a:path>
                <a:path w="1302385" h="101600">
                  <a:moveTo>
                    <a:pt x="1171758" y="5524"/>
                  </a:moveTo>
                  <a:lnTo>
                    <a:pt x="1154125" y="5524"/>
                  </a:lnTo>
                  <a:lnTo>
                    <a:pt x="1161243" y="6624"/>
                  </a:lnTo>
                  <a:lnTo>
                    <a:pt x="1167415" y="9829"/>
                  </a:lnTo>
                  <a:lnTo>
                    <a:pt x="1172159" y="14997"/>
                  </a:lnTo>
                  <a:lnTo>
                    <a:pt x="1174991" y="21983"/>
                  </a:lnTo>
                  <a:lnTo>
                    <a:pt x="1181455" y="21983"/>
                  </a:lnTo>
                  <a:lnTo>
                    <a:pt x="1178276" y="12521"/>
                  </a:lnTo>
                  <a:lnTo>
                    <a:pt x="1171976" y="5634"/>
                  </a:lnTo>
                  <a:lnTo>
                    <a:pt x="1171758" y="5524"/>
                  </a:lnTo>
                  <a:close/>
                </a:path>
                <a:path w="1302385" h="101600">
                  <a:moveTo>
                    <a:pt x="1293673" y="9245"/>
                  </a:moveTo>
                  <a:lnTo>
                    <a:pt x="1289469" y="9245"/>
                  </a:lnTo>
                  <a:lnTo>
                    <a:pt x="1290904" y="12763"/>
                  </a:lnTo>
                  <a:lnTo>
                    <a:pt x="1290118" y="13023"/>
                  </a:lnTo>
                  <a:lnTo>
                    <a:pt x="1292666" y="19916"/>
                  </a:lnTo>
                  <a:lnTo>
                    <a:pt x="1295160" y="30714"/>
                  </a:lnTo>
                  <a:lnTo>
                    <a:pt x="1296047" y="41338"/>
                  </a:lnTo>
                  <a:lnTo>
                    <a:pt x="1295335" y="53739"/>
                  </a:lnTo>
                  <a:lnTo>
                    <a:pt x="1293133" y="65692"/>
                  </a:lnTo>
                  <a:lnTo>
                    <a:pt x="1289339" y="77037"/>
                  </a:lnTo>
                  <a:lnTo>
                    <a:pt x="1283855" y="87617"/>
                  </a:lnTo>
                  <a:lnTo>
                    <a:pt x="1288618" y="87617"/>
                  </a:lnTo>
                  <a:lnTo>
                    <a:pt x="1294214" y="77575"/>
                  </a:lnTo>
                  <a:lnTo>
                    <a:pt x="1298440" y="66814"/>
                  </a:lnTo>
                  <a:lnTo>
                    <a:pt x="1301110" y="55434"/>
                  </a:lnTo>
                  <a:lnTo>
                    <a:pt x="1302042" y="43535"/>
                  </a:lnTo>
                  <a:lnTo>
                    <a:pt x="1301137" y="31711"/>
                  </a:lnTo>
                  <a:lnTo>
                    <a:pt x="1298511" y="20805"/>
                  </a:lnTo>
                  <a:lnTo>
                    <a:pt x="1294294" y="10381"/>
                  </a:lnTo>
                  <a:lnTo>
                    <a:pt x="1293673" y="9245"/>
                  </a:lnTo>
                  <a:close/>
                </a:path>
                <a:path w="1302385" h="101600">
                  <a:moveTo>
                    <a:pt x="1215859" y="9245"/>
                  </a:moveTo>
                  <a:lnTo>
                    <a:pt x="1214526" y="12763"/>
                  </a:lnTo>
                  <a:lnTo>
                    <a:pt x="1225473" y="16484"/>
                  </a:lnTo>
                  <a:lnTo>
                    <a:pt x="1218526" y="25806"/>
                  </a:lnTo>
                  <a:lnTo>
                    <a:pt x="1221574" y="28003"/>
                  </a:lnTo>
                  <a:lnTo>
                    <a:pt x="1228521" y="18478"/>
                  </a:lnTo>
                  <a:lnTo>
                    <a:pt x="1233125" y="18478"/>
                  </a:lnTo>
                  <a:lnTo>
                    <a:pt x="1231658" y="16484"/>
                  </a:lnTo>
                  <a:lnTo>
                    <a:pt x="1240685" y="13496"/>
                  </a:lnTo>
                  <a:lnTo>
                    <a:pt x="1239650" y="13144"/>
                  </a:lnTo>
                  <a:lnTo>
                    <a:pt x="1226807" y="13144"/>
                  </a:lnTo>
                  <a:lnTo>
                    <a:pt x="1215859" y="9245"/>
                  </a:lnTo>
                  <a:close/>
                </a:path>
                <a:path w="1302385" h="101600">
                  <a:moveTo>
                    <a:pt x="1233125" y="18478"/>
                  </a:moveTo>
                  <a:lnTo>
                    <a:pt x="1228521" y="18478"/>
                  </a:lnTo>
                  <a:lnTo>
                    <a:pt x="1235468" y="28003"/>
                  </a:lnTo>
                  <a:lnTo>
                    <a:pt x="1238516" y="25806"/>
                  </a:lnTo>
                  <a:lnTo>
                    <a:pt x="1233125" y="18478"/>
                  </a:lnTo>
                  <a:close/>
                </a:path>
                <a:path w="1302385" h="101600">
                  <a:moveTo>
                    <a:pt x="1241735" y="9912"/>
                  </a:moveTo>
                  <a:lnTo>
                    <a:pt x="1242898" y="12763"/>
                  </a:lnTo>
                  <a:lnTo>
                    <a:pt x="1240685" y="13496"/>
                  </a:lnTo>
                  <a:lnTo>
                    <a:pt x="1249476" y="16484"/>
                  </a:lnTo>
                  <a:lnTo>
                    <a:pt x="1242529" y="25806"/>
                  </a:lnTo>
                  <a:lnTo>
                    <a:pt x="1245577" y="28003"/>
                  </a:lnTo>
                  <a:lnTo>
                    <a:pt x="1252524" y="18478"/>
                  </a:lnTo>
                  <a:lnTo>
                    <a:pt x="1257128" y="18478"/>
                  </a:lnTo>
                  <a:lnTo>
                    <a:pt x="1255661" y="16484"/>
                  </a:lnTo>
                  <a:lnTo>
                    <a:pt x="1264682" y="13497"/>
                  </a:lnTo>
                  <a:lnTo>
                    <a:pt x="1263641" y="13144"/>
                  </a:lnTo>
                  <a:lnTo>
                    <a:pt x="1250810" y="13144"/>
                  </a:lnTo>
                  <a:lnTo>
                    <a:pt x="1241735" y="9912"/>
                  </a:lnTo>
                  <a:close/>
                </a:path>
                <a:path w="1302385" h="101600">
                  <a:moveTo>
                    <a:pt x="1257128" y="18478"/>
                  </a:moveTo>
                  <a:lnTo>
                    <a:pt x="1252524" y="18478"/>
                  </a:lnTo>
                  <a:lnTo>
                    <a:pt x="1259471" y="28003"/>
                  </a:lnTo>
                  <a:lnTo>
                    <a:pt x="1262519" y="25806"/>
                  </a:lnTo>
                  <a:lnTo>
                    <a:pt x="1257128" y="18478"/>
                  </a:lnTo>
                  <a:close/>
                </a:path>
                <a:path w="1302385" h="101600">
                  <a:moveTo>
                    <a:pt x="1265739" y="9916"/>
                  </a:moveTo>
                  <a:lnTo>
                    <a:pt x="1266901" y="12763"/>
                  </a:lnTo>
                  <a:lnTo>
                    <a:pt x="1264682" y="13497"/>
                  </a:lnTo>
                  <a:lnTo>
                    <a:pt x="1273479" y="16484"/>
                  </a:lnTo>
                  <a:lnTo>
                    <a:pt x="1266520" y="25806"/>
                  </a:lnTo>
                  <a:lnTo>
                    <a:pt x="1269568" y="28003"/>
                  </a:lnTo>
                  <a:lnTo>
                    <a:pt x="1276527" y="18478"/>
                  </a:lnTo>
                  <a:lnTo>
                    <a:pt x="1281131" y="18478"/>
                  </a:lnTo>
                  <a:lnTo>
                    <a:pt x="1279664" y="16484"/>
                  </a:lnTo>
                  <a:lnTo>
                    <a:pt x="1289753" y="13144"/>
                  </a:lnTo>
                  <a:lnTo>
                    <a:pt x="1274813" y="13144"/>
                  </a:lnTo>
                  <a:lnTo>
                    <a:pt x="1265739" y="9916"/>
                  </a:lnTo>
                  <a:close/>
                </a:path>
                <a:path w="1302385" h="101600">
                  <a:moveTo>
                    <a:pt x="1281131" y="18478"/>
                  </a:moveTo>
                  <a:lnTo>
                    <a:pt x="1276527" y="18478"/>
                  </a:lnTo>
                  <a:lnTo>
                    <a:pt x="1283474" y="28003"/>
                  </a:lnTo>
                  <a:lnTo>
                    <a:pt x="1286522" y="25806"/>
                  </a:lnTo>
                  <a:lnTo>
                    <a:pt x="1281131" y="18478"/>
                  </a:lnTo>
                  <a:close/>
                </a:path>
                <a:path w="1302385" h="101600">
                  <a:moveTo>
                    <a:pt x="1264660" y="9532"/>
                  </a:moveTo>
                  <a:lnTo>
                    <a:pt x="1263598" y="9916"/>
                  </a:lnTo>
                  <a:lnTo>
                    <a:pt x="1262519" y="12763"/>
                  </a:lnTo>
                  <a:lnTo>
                    <a:pt x="1264688" y="13496"/>
                  </a:lnTo>
                  <a:lnTo>
                    <a:pt x="1266901" y="12763"/>
                  </a:lnTo>
                  <a:lnTo>
                    <a:pt x="1265739" y="9916"/>
                  </a:lnTo>
                  <a:lnTo>
                    <a:pt x="1264660" y="9532"/>
                  </a:lnTo>
                  <a:close/>
                </a:path>
                <a:path w="1302385" h="101600">
                  <a:moveTo>
                    <a:pt x="1240662" y="9530"/>
                  </a:moveTo>
                  <a:lnTo>
                    <a:pt x="1239608" y="9916"/>
                  </a:lnTo>
                  <a:lnTo>
                    <a:pt x="1238529" y="12763"/>
                  </a:lnTo>
                  <a:lnTo>
                    <a:pt x="1240685" y="13496"/>
                  </a:lnTo>
                  <a:lnTo>
                    <a:pt x="1242898" y="12763"/>
                  </a:lnTo>
                  <a:lnTo>
                    <a:pt x="1241736" y="9916"/>
                  </a:lnTo>
                  <a:lnTo>
                    <a:pt x="1240662" y="9530"/>
                  </a:lnTo>
                  <a:close/>
                </a:path>
                <a:path w="1302385" h="101600">
                  <a:moveTo>
                    <a:pt x="1230515" y="1435"/>
                  </a:moveTo>
                  <a:lnTo>
                    <a:pt x="1226807" y="1435"/>
                  </a:lnTo>
                  <a:lnTo>
                    <a:pt x="1226807" y="13144"/>
                  </a:lnTo>
                  <a:lnTo>
                    <a:pt x="1230515" y="13144"/>
                  </a:lnTo>
                  <a:lnTo>
                    <a:pt x="1230515" y="1435"/>
                  </a:lnTo>
                  <a:close/>
                </a:path>
                <a:path w="1302385" h="101600">
                  <a:moveTo>
                    <a:pt x="1239613" y="9904"/>
                  </a:moveTo>
                  <a:lnTo>
                    <a:pt x="1230515" y="13144"/>
                  </a:lnTo>
                  <a:lnTo>
                    <a:pt x="1239650" y="13144"/>
                  </a:lnTo>
                  <a:lnTo>
                    <a:pt x="1238529" y="12763"/>
                  </a:lnTo>
                  <a:lnTo>
                    <a:pt x="1239613" y="9904"/>
                  </a:lnTo>
                  <a:close/>
                </a:path>
                <a:path w="1302385" h="101600">
                  <a:moveTo>
                    <a:pt x="1254518" y="1435"/>
                  </a:moveTo>
                  <a:lnTo>
                    <a:pt x="1250810" y="1435"/>
                  </a:lnTo>
                  <a:lnTo>
                    <a:pt x="1250810" y="13144"/>
                  </a:lnTo>
                  <a:lnTo>
                    <a:pt x="1254518" y="13144"/>
                  </a:lnTo>
                  <a:lnTo>
                    <a:pt x="1254518" y="1435"/>
                  </a:lnTo>
                  <a:close/>
                </a:path>
                <a:path w="1302385" h="101600">
                  <a:moveTo>
                    <a:pt x="1263601" y="9909"/>
                  </a:moveTo>
                  <a:lnTo>
                    <a:pt x="1254518" y="13144"/>
                  </a:lnTo>
                  <a:lnTo>
                    <a:pt x="1263641" y="13144"/>
                  </a:lnTo>
                  <a:lnTo>
                    <a:pt x="1262519" y="12763"/>
                  </a:lnTo>
                  <a:lnTo>
                    <a:pt x="1263601" y="9909"/>
                  </a:lnTo>
                  <a:close/>
                </a:path>
                <a:path w="1302385" h="101600">
                  <a:moveTo>
                    <a:pt x="1278521" y="1435"/>
                  </a:moveTo>
                  <a:lnTo>
                    <a:pt x="1274813" y="1435"/>
                  </a:lnTo>
                  <a:lnTo>
                    <a:pt x="1274813" y="13144"/>
                  </a:lnTo>
                  <a:lnTo>
                    <a:pt x="1278521" y="13144"/>
                  </a:lnTo>
                  <a:lnTo>
                    <a:pt x="1278521" y="1435"/>
                  </a:lnTo>
                  <a:close/>
                </a:path>
                <a:path w="1302385" h="101600">
                  <a:moveTo>
                    <a:pt x="1288807" y="9481"/>
                  </a:moveTo>
                  <a:lnTo>
                    <a:pt x="1278521" y="13144"/>
                  </a:lnTo>
                  <a:lnTo>
                    <a:pt x="1289753" y="13144"/>
                  </a:lnTo>
                  <a:lnTo>
                    <a:pt x="1290118" y="13023"/>
                  </a:lnTo>
                  <a:lnTo>
                    <a:pt x="1288807" y="9481"/>
                  </a:lnTo>
                  <a:close/>
                </a:path>
                <a:path w="1302385" h="101600">
                  <a:moveTo>
                    <a:pt x="1289469" y="9245"/>
                  </a:moveTo>
                  <a:lnTo>
                    <a:pt x="1288807" y="9481"/>
                  </a:lnTo>
                  <a:lnTo>
                    <a:pt x="1290118" y="13023"/>
                  </a:lnTo>
                  <a:lnTo>
                    <a:pt x="1290904" y="12763"/>
                  </a:lnTo>
                  <a:lnTo>
                    <a:pt x="1289469" y="9245"/>
                  </a:lnTo>
                  <a:close/>
                </a:path>
                <a:path w="1302385" h="101600">
                  <a:moveTo>
                    <a:pt x="1265466" y="9245"/>
                  </a:moveTo>
                  <a:lnTo>
                    <a:pt x="1264660" y="9532"/>
                  </a:lnTo>
                  <a:lnTo>
                    <a:pt x="1265739" y="9916"/>
                  </a:lnTo>
                  <a:lnTo>
                    <a:pt x="1265466" y="9245"/>
                  </a:lnTo>
                  <a:close/>
                </a:path>
                <a:path w="1302385" h="101600">
                  <a:moveTo>
                    <a:pt x="1241463" y="9245"/>
                  </a:moveTo>
                  <a:lnTo>
                    <a:pt x="1240668" y="9532"/>
                  </a:lnTo>
                  <a:lnTo>
                    <a:pt x="1241735" y="9912"/>
                  </a:lnTo>
                  <a:lnTo>
                    <a:pt x="1241463" y="9245"/>
                  </a:lnTo>
                  <a:close/>
                </a:path>
                <a:path w="1302385" h="101600">
                  <a:moveTo>
                    <a:pt x="1263853" y="9245"/>
                  </a:moveTo>
                  <a:lnTo>
                    <a:pt x="1263601" y="9909"/>
                  </a:lnTo>
                  <a:lnTo>
                    <a:pt x="1264660" y="9532"/>
                  </a:lnTo>
                  <a:lnTo>
                    <a:pt x="1263853" y="9245"/>
                  </a:lnTo>
                  <a:close/>
                </a:path>
                <a:path w="1302385" h="101600">
                  <a:moveTo>
                    <a:pt x="1239862" y="9245"/>
                  </a:moveTo>
                  <a:lnTo>
                    <a:pt x="1239613" y="9904"/>
                  </a:lnTo>
                  <a:lnTo>
                    <a:pt x="1240657" y="9532"/>
                  </a:lnTo>
                  <a:lnTo>
                    <a:pt x="1239862" y="9245"/>
                  </a:lnTo>
                  <a:close/>
                </a:path>
                <a:path w="1302385" h="101600">
                  <a:moveTo>
                    <a:pt x="1288618" y="0"/>
                  </a:moveTo>
                  <a:lnTo>
                    <a:pt x="1283855" y="0"/>
                  </a:lnTo>
                  <a:lnTo>
                    <a:pt x="1288807" y="9481"/>
                  </a:lnTo>
                  <a:lnTo>
                    <a:pt x="1289469" y="9245"/>
                  </a:lnTo>
                  <a:lnTo>
                    <a:pt x="1293673" y="9245"/>
                  </a:lnTo>
                  <a:lnTo>
                    <a:pt x="12886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913534" y="6187935"/>
              <a:ext cx="627380" cy="86360"/>
            </a:xfrm>
            <a:custGeom>
              <a:avLst/>
              <a:gdLst/>
              <a:ahLst/>
              <a:cxnLst/>
              <a:rect l="l" t="t" r="r" b="b"/>
              <a:pathLst>
                <a:path w="627380" h="86360">
                  <a:moveTo>
                    <a:pt x="23329" y="39611"/>
                  </a:moveTo>
                  <a:lnTo>
                    <a:pt x="17030" y="40563"/>
                  </a:lnTo>
                  <a:lnTo>
                    <a:pt x="8267" y="42087"/>
                  </a:lnTo>
                  <a:lnTo>
                    <a:pt x="0" y="45427"/>
                  </a:lnTo>
                  <a:lnTo>
                    <a:pt x="0" y="65430"/>
                  </a:lnTo>
                  <a:lnTo>
                    <a:pt x="6743" y="69418"/>
                  </a:lnTo>
                  <a:lnTo>
                    <a:pt x="22567" y="69418"/>
                  </a:lnTo>
                  <a:lnTo>
                    <a:pt x="29324" y="66103"/>
                  </a:lnTo>
                  <a:lnTo>
                    <a:pt x="30356" y="64388"/>
                  </a:lnTo>
                  <a:lnTo>
                    <a:pt x="11226" y="64388"/>
                  </a:lnTo>
                  <a:lnTo>
                    <a:pt x="5981" y="61810"/>
                  </a:lnTo>
                  <a:lnTo>
                    <a:pt x="5981" y="45237"/>
                  </a:lnTo>
                  <a:lnTo>
                    <a:pt x="18084" y="44856"/>
                  </a:lnTo>
                  <a:lnTo>
                    <a:pt x="25425" y="44284"/>
                  </a:lnTo>
                  <a:lnTo>
                    <a:pt x="28473" y="44094"/>
                  </a:lnTo>
                  <a:lnTo>
                    <a:pt x="34378" y="43903"/>
                  </a:lnTo>
                  <a:lnTo>
                    <a:pt x="36283" y="41516"/>
                  </a:lnTo>
                  <a:lnTo>
                    <a:pt x="42261" y="41516"/>
                  </a:lnTo>
                  <a:lnTo>
                    <a:pt x="42468" y="40563"/>
                  </a:lnTo>
                  <a:lnTo>
                    <a:pt x="42601" y="40093"/>
                  </a:lnTo>
                  <a:lnTo>
                    <a:pt x="28854" y="40093"/>
                  </a:lnTo>
                  <a:lnTo>
                    <a:pt x="23329" y="39611"/>
                  </a:lnTo>
                  <a:close/>
                </a:path>
                <a:path w="627380" h="86360">
                  <a:moveTo>
                    <a:pt x="38277" y="60388"/>
                  </a:moveTo>
                  <a:lnTo>
                    <a:pt x="32766" y="60388"/>
                  </a:lnTo>
                  <a:lnTo>
                    <a:pt x="32854" y="66471"/>
                  </a:lnTo>
                  <a:lnTo>
                    <a:pt x="34658" y="68567"/>
                  </a:lnTo>
                  <a:lnTo>
                    <a:pt x="39611" y="68567"/>
                  </a:lnTo>
                  <a:lnTo>
                    <a:pt x="41605" y="68376"/>
                  </a:lnTo>
                  <a:lnTo>
                    <a:pt x="42938" y="68084"/>
                  </a:lnTo>
                  <a:lnTo>
                    <a:pt x="43767" y="63525"/>
                  </a:lnTo>
                  <a:lnTo>
                    <a:pt x="39992" y="63525"/>
                  </a:lnTo>
                  <a:lnTo>
                    <a:pt x="38277" y="63246"/>
                  </a:lnTo>
                  <a:lnTo>
                    <a:pt x="38277" y="60388"/>
                  </a:lnTo>
                  <a:close/>
                </a:path>
                <a:path w="627380" h="86360">
                  <a:moveTo>
                    <a:pt x="42261" y="41516"/>
                  </a:moveTo>
                  <a:lnTo>
                    <a:pt x="36283" y="41516"/>
                  </a:lnTo>
                  <a:lnTo>
                    <a:pt x="36386" y="42087"/>
                  </a:lnTo>
                  <a:lnTo>
                    <a:pt x="34569" y="49999"/>
                  </a:lnTo>
                  <a:lnTo>
                    <a:pt x="32664" y="58572"/>
                  </a:lnTo>
                  <a:lnTo>
                    <a:pt x="26568" y="64388"/>
                  </a:lnTo>
                  <a:lnTo>
                    <a:pt x="30356" y="64388"/>
                  </a:lnTo>
                  <a:lnTo>
                    <a:pt x="32766" y="60388"/>
                  </a:lnTo>
                  <a:lnTo>
                    <a:pt x="38277" y="60388"/>
                  </a:lnTo>
                  <a:lnTo>
                    <a:pt x="38277" y="58572"/>
                  </a:lnTo>
                  <a:lnTo>
                    <a:pt x="39319" y="56007"/>
                  </a:lnTo>
                  <a:lnTo>
                    <a:pt x="41742" y="43903"/>
                  </a:lnTo>
                  <a:lnTo>
                    <a:pt x="42261" y="41516"/>
                  </a:lnTo>
                  <a:close/>
                </a:path>
                <a:path w="627380" h="86360">
                  <a:moveTo>
                    <a:pt x="43802" y="63334"/>
                  </a:moveTo>
                  <a:lnTo>
                    <a:pt x="42278" y="63525"/>
                  </a:lnTo>
                  <a:lnTo>
                    <a:pt x="43767" y="63525"/>
                  </a:lnTo>
                  <a:lnTo>
                    <a:pt x="43802" y="63334"/>
                  </a:lnTo>
                  <a:close/>
                </a:path>
                <a:path w="627380" h="86360">
                  <a:moveTo>
                    <a:pt x="44564" y="22466"/>
                  </a:moveTo>
                  <a:lnTo>
                    <a:pt x="32753" y="22466"/>
                  </a:lnTo>
                  <a:lnTo>
                    <a:pt x="38569" y="23698"/>
                  </a:lnTo>
                  <a:lnTo>
                    <a:pt x="38569" y="35991"/>
                  </a:lnTo>
                  <a:lnTo>
                    <a:pt x="36575" y="38188"/>
                  </a:lnTo>
                  <a:lnTo>
                    <a:pt x="28854" y="40093"/>
                  </a:lnTo>
                  <a:lnTo>
                    <a:pt x="42601" y="40093"/>
                  </a:lnTo>
                  <a:lnTo>
                    <a:pt x="44456" y="33515"/>
                  </a:lnTo>
                  <a:lnTo>
                    <a:pt x="44564" y="22466"/>
                  </a:lnTo>
                  <a:close/>
                </a:path>
                <a:path w="627380" h="86360">
                  <a:moveTo>
                    <a:pt x="34188" y="17424"/>
                  </a:moveTo>
                  <a:lnTo>
                    <a:pt x="27520" y="17424"/>
                  </a:lnTo>
                  <a:lnTo>
                    <a:pt x="20040" y="18370"/>
                  </a:lnTo>
                  <a:lnTo>
                    <a:pt x="13774" y="21288"/>
                  </a:lnTo>
                  <a:lnTo>
                    <a:pt x="9188" y="26296"/>
                  </a:lnTo>
                  <a:lnTo>
                    <a:pt x="6743" y="33515"/>
                  </a:lnTo>
                  <a:lnTo>
                    <a:pt x="12750" y="33515"/>
                  </a:lnTo>
                  <a:lnTo>
                    <a:pt x="13982" y="25323"/>
                  </a:lnTo>
                  <a:lnTo>
                    <a:pt x="20561" y="22466"/>
                  </a:lnTo>
                  <a:lnTo>
                    <a:pt x="44564" y="22466"/>
                  </a:lnTo>
                  <a:lnTo>
                    <a:pt x="44564" y="19710"/>
                  </a:lnTo>
                  <a:lnTo>
                    <a:pt x="34188" y="17424"/>
                  </a:lnTo>
                  <a:close/>
                </a:path>
                <a:path w="627380" h="86360">
                  <a:moveTo>
                    <a:pt x="66179" y="23888"/>
                  </a:moveTo>
                  <a:lnTo>
                    <a:pt x="60185" y="23888"/>
                  </a:lnTo>
                  <a:lnTo>
                    <a:pt x="52959" y="58674"/>
                  </a:lnTo>
                  <a:lnTo>
                    <a:pt x="52768" y="60477"/>
                  </a:lnTo>
                  <a:lnTo>
                    <a:pt x="52768" y="67424"/>
                  </a:lnTo>
                  <a:lnTo>
                    <a:pt x="57327" y="68567"/>
                  </a:lnTo>
                  <a:lnTo>
                    <a:pt x="63804" y="68567"/>
                  </a:lnTo>
                  <a:lnTo>
                    <a:pt x="67894" y="68186"/>
                  </a:lnTo>
                  <a:lnTo>
                    <a:pt x="68833" y="63525"/>
                  </a:lnTo>
                  <a:lnTo>
                    <a:pt x="59613" y="63525"/>
                  </a:lnTo>
                  <a:lnTo>
                    <a:pt x="58750" y="61810"/>
                  </a:lnTo>
                  <a:lnTo>
                    <a:pt x="58750" y="58572"/>
                  </a:lnTo>
                  <a:lnTo>
                    <a:pt x="66179" y="23888"/>
                  </a:lnTo>
                  <a:close/>
                </a:path>
                <a:path w="627380" h="86360">
                  <a:moveTo>
                    <a:pt x="68948" y="62953"/>
                  </a:moveTo>
                  <a:lnTo>
                    <a:pt x="66560" y="63334"/>
                  </a:lnTo>
                  <a:lnTo>
                    <a:pt x="64274" y="63525"/>
                  </a:lnTo>
                  <a:lnTo>
                    <a:pt x="68833" y="63525"/>
                  </a:lnTo>
                  <a:lnTo>
                    <a:pt x="68948" y="62953"/>
                  </a:lnTo>
                  <a:close/>
                </a:path>
                <a:path w="627380" h="86360">
                  <a:moveTo>
                    <a:pt x="77139" y="18859"/>
                  </a:moveTo>
                  <a:lnTo>
                    <a:pt x="52476" y="18859"/>
                  </a:lnTo>
                  <a:lnTo>
                    <a:pt x="51333" y="23888"/>
                  </a:lnTo>
                  <a:lnTo>
                    <a:pt x="76187" y="23888"/>
                  </a:lnTo>
                  <a:lnTo>
                    <a:pt x="77139" y="18859"/>
                  </a:lnTo>
                  <a:close/>
                </a:path>
                <a:path w="627380" h="86360">
                  <a:moveTo>
                    <a:pt x="70472" y="4000"/>
                  </a:moveTo>
                  <a:lnTo>
                    <a:pt x="64465" y="4000"/>
                  </a:lnTo>
                  <a:lnTo>
                    <a:pt x="61328" y="18859"/>
                  </a:lnTo>
                  <a:lnTo>
                    <a:pt x="67322" y="18859"/>
                  </a:lnTo>
                  <a:lnTo>
                    <a:pt x="70472" y="4000"/>
                  </a:lnTo>
                  <a:close/>
                </a:path>
                <a:path w="627380" h="86360">
                  <a:moveTo>
                    <a:pt x="114287" y="18859"/>
                  </a:moveTo>
                  <a:lnTo>
                    <a:pt x="108762" y="18859"/>
                  </a:lnTo>
                  <a:lnTo>
                    <a:pt x="98196" y="67995"/>
                  </a:lnTo>
                  <a:lnTo>
                    <a:pt x="104190" y="67995"/>
                  </a:lnTo>
                  <a:lnTo>
                    <a:pt x="109626" y="42748"/>
                  </a:lnTo>
                  <a:lnTo>
                    <a:pt x="112538" y="34317"/>
                  </a:lnTo>
                  <a:lnTo>
                    <a:pt x="116993" y="27930"/>
                  </a:lnTo>
                  <a:lnTo>
                    <a:pt x="117173" y="27800"/>
                  </a:lnTo>
                  <a:lnTo>
                    <a:pt x="112572" y="27800"/>
                  </a:lnTo>
                  <a:lnTo>
                    <a:pt x="114287" y="18859"/>
                  </a:lnTo>
                  <a:close/>
                </a:path>
                <a:path w="627380" h="86360">
                  <a:moveTo>
                    <a:pt x="145148" y="22466"/>
                  </a:moveTo>
                  <a:lnTo>
                    <a:pt x="134200" y="22466"/>
                  </a:lnTo>
                  <a:lnTo>
                    <a:pt x="139153" y="24841"/>
                  </a:lnTo>
                  <a:lnTo>
                    <a:pt x="139153" y="32943"/>
                  </a:lnTo>
                  <a:lnTo>
                    <a:pt x="138861" y="34747"/>
                  </a:lnTo>
                  <a:lnTo>
                    <a:pt x="138439" y="36461"/>
                  </a:lnTo>
                  <a:lnTo>
                    <a:pt x="131622" y="67995"/>
                  </a:lnTo>
                  <a:lnTo>
                    <a:pt x="137629" y="67995"/>
                  </a:lnTo>
                  <a:lnTo>
                    <a:pt x="144856" y="34175"/>
                  </a:lnTo>
                  <a:lnTo>
                    <a:pt x="145036" y="32943"/>
                  </a:lnTo>
                  <a:lnTo>
                    <a:pt x="145148" y="22466"/>
                  </a:lnTo>
                  <a:close/>
                </a:path>
                <a:path w="627380" h="86360">
                  <a:moveTo>
                    <a:pt x="138861" y="17424"/>
                  </a:moveTo>
                  <a:lnTo>
                    <a:pt x="122961" y="17424"/>
                  </a:lnTo>
                  <a:lnTo>
                    <a:pt x="116484" y="21983"/>
                  </a:lnTo>
                  <a:lnTo>
                    <a:pt x="112775" y="27800"/>
                  </a:lnTo>
                  <a:lnTo>
                    <a:pt x="117173" y="27800"/>
                  </a:lnTo>
                  <a:lnTo>
                    <a:pt x="122576" y="23881"/>
                  </a:lnTo>
                  <a:lnTo>
                    <a:pt x="128866" y="22466"/>
                  </a:lnTo>
                  <a:lnTo>
                    <a:pt x="145148" y="22466"/>
                  </a:lnTo>
                  <a:lnTo>
                    <a:pt x="145148" y="21234"/>
                  </a:lnTo>
                  <a:lnTo>
                    <a:pt x="138861" y="17424"/>
                  </a:lnTo>
                  <a:close/>
                </a:path>
                <a:path w="627380" h="86360">
                  <a:moveTo>
                    <a:pt x="177253" y="17424"/>
                  </a:moveTo>
                  <a:lnTo>
                    <a:pt x="165568" y="20086"/>
                  </a:lnTo>
                  <a:lnTo>
                    <a:pt x="156960" y="27151"/>
                  </a:lnTo>
                  <a:lnTo>
                    <a:pt x="151641" y="37232"/>
                  </a:lnTo>
                  <a:lnTo>
                    <a:pt x="149821" y="48945"/>
                  </a:lnTo>
                  <a:lnTo>
                    <a:pt x="151103" y="57330"/>
                  </a:lnTo>
                  <a:lnTo>
                    <a:pt x="154873" y="63792"/>
                  </a:lnTo>
                  <a:lnTo>
                    <a:pt x="161019" y="67948"/>
                  </a:lnTo>
                  <a:lnTo>
                    <a:pt x="169430" y="69418"/>
                  </a:lnTo>
                  <a:lnTo>
                    <a:pt x="181364" y="66631"/>
                  </a:lnTo>
                  <a:lnTo>
                    <a:pt x="183952" y="64388"/>
                  </a:lnTo>
                  <a:lnTo>
                    <a:pt x="160578" y="64388"/>
                  </a:lnTo>
                  <a:lnTo>
                    <a:pt x="155803" y="57912"/>
                  </a:lnTo>
                  <a:lnTo>
                    <a:pt x="155803" y="48374"/>
                  </a:lnTo>
                  <a:lnTo>
                    <a:pt x="157142" y="39466"/>
                  </a:lnTo>
                  <a:lnTo>
                    <a:pt x="161072" y="31100"/>
                  </a:lnTo>
                  <a:lnTo>
                    <a:pt x="167467" y="24894"/>
                  </a:lnTo>
                  <a:lnTo>
                    <a:pt x="176199" y="22466"/>
                  </a:lnTo>
                  <a:lnTo>
                    <a:pt x="191184" y="22466"/>
                  </a:lnTo>
                  <a:lnTo>
                    <a:pt x="185110" y="18728"/>
                  </a:lnTo>
                  <a:lnTo>
                    <a:pt x="177253" y="17424"/>
                  </a:lnTo>
                  <a:close/>
                </a:path>
                <a:path w="627380" h="86360">
                  <a:moveTo>
                    <a:pt x="191184" y="22466"/>
                  </a:moveTo>
                  <a:lnTo>
                    <a:pt x="185826" y="22466"/>
                  </a:lnTo>
                  <a:lnTo>
                    <a:pt x="190677" y="28752"/>
                  </a:lnTo>
                  <a:lnTo>
                    <a:pt x="190677" y="37896"/>
                  </a:lnTo>
                  <a:lnTo>
                    <a:pt x="189386" y="46858"/>
                  </a:lnTo>
                  <a:lnTo>
                    <a:pt x="185559" y="55429"/>
                  </a:lnTo>
                  <a:lnTo>
                    <a:pt x="179265" y="61856"/>
                  </a:lnTo>
                  <a:lnTo>
                    <a:pt x="170573" y="64388"/>
                  </a:lnTo>
                  <a:lnTo>
                    <a:pt x="183952" y="64388"/>
                  </a:lnTo>
                  <a:lnTo>
                    <a:pt x="189876" y="59256"/>
                  </a:lnTo>
                  <a:lnTo>
                    <a:pt x="194974" y="48774"/>
                  </a:lnTo>
                  <a:lnTo>
                    <a:pt x="196672" y="36664"/>
                  </a:lnTo>
                  <a:lnTo>
                    <a:pt x="195245" y="28552"/>
                  </a:lnTo>
                  <a:lnTo>
                    <a:pt x="191249" y="22505"/>
                  </a:lnTo>
                  <a:close/>
                </a:path>
                <a:path w="627380" h="86360">
                  <a:moveTo>
                    <a:pt x="214591" y="18859"/>
                  </a:moveTo>
                  <a:lnTo>
                    <a:pt x="209067" y="18859"/>
                  </a:lnTo>
                  <a:lnTo>
                    <a:pt x="198488" y="67995"/>
                  </a:lnTo>
                  <a:lnTo>
                    <a:pt x="204495" y="67995"/>
                  </a:lnTo>
                  <a:lnTo>
                    <a:pt x="209829" y="43040"/>
                  </a:lnTo>
                  <a:lnTo>
                    <a:pt x="212527" y="35003"/>
                  </a:lnTo>
                  <a:lnTo>
                    <a:pt x="216698" y="28467"/>
                  </a:lnTo>
                  <a:lnTo>
                    <a:pt x="217738" y="27609"/>
                  </a:lnTo>
                  <a:lnTo>
                    <a:pt x="212877" y="27609"/>
                  </a:lnTo>
                  <a:lnTo>
                    <a:pt x="212686" y="27419"/>
                  </a:lnTo>
                  <a:lnTo>
                    <a:pt x="214591" y="18859"/>
                  </a:lnTo>
                  <a:close/>
                </a:path>
                <a:path w="627380" h="86360">
                  <a:moveTo>
                    <a:pt x="241597" y="22466"/>
                  </a:moveTo>
                  <a:lnTo>
                    <a:pt x="234022" y="22466"/>
                  </a:lnTo>
                  <a:lnTo>
                    <a:pt x="236499" y="26466"/>
                  </a:lnTo>
                  <a:lnTo>
                    <a:pt x="236499" y="32753"/>
                  </a:lnTo>
                  <a:lnTo>
                    <a:pt x="236308" y="34366"/>
                  </a:lnTo>
                  <a:lnTo>
                    <a:pt x="235838" y="36407"/>
                  </a:lnTo>
                  <a:lnTo>
                    <a:pt x="229069" y="67995"/>
                  </a:lnTo>
                  <a:lnTo>
                    <a:pt x="235064" y="67995"/>
                  </a:lnTo>
                  <a:lnTo>
                    <a:pt x="239928" y="45326"/>
                  </a:lnTo>
                  <a:lnTo>
                    <a:pt x="242415" y="36407"/>
                  </a:lnTo>
                  <a:lnTo>
                    <a:pt x="245986" y="29143"/>
                  </a:lnTo>
                  <a:lnTo>
                    <a:pt x="247274" y="27889"/>
                  </a:lnTo>
                  <a:lnTo>
                    <a:pt x="242112" y="27889"/>
                  </a:lnTo>
                  <a:lnTo>
                    <a:pt x="241597" y="22466"/>
                  </a:lnTo>
                  <a:close/>
                </a:path>
                <a:path w="627380" h="86360">
                  <a:moveTo>
                    <a:pt x="272932" y="22466"/>
                  </a:moveTo>
                  <a:lnTo>
                    <a:pt x="264121" y="22466"/>
                  </a:lnTo>
                  <a:lnTo>
                    <a:pt x="267169" y="25984"/>
                  </a:lnTo>
                  <a:lnTo>
                    <a:pt x="267127" y="32753"/>
                  </a:lnTo>
                  <a:lnTo>
                    <a:pt x="266990" y="33985"/>
                  </a:lnTo>
                  <a:lnTo>
                    <a:pt x="259638" y="67995"/>
                  </a:lnTo>
                  <a:lnTo>
                    <a:pt x="265645" y="67995"/>
                  </a:lnTo>
                  <a:lnTo>
                    <a:pt x="272491" y="35991"/>
                  </a:lnTo>
                  <a:lnTo>
                    <a:pt x="272872" y="33985"/>
                  </a:lnTo>
                  <a:lnTo>
                    <a:pt x="273052" y="32753"/>
                  </a:lnTo>
                  <a:lnTo>
                    <a:pt x="273151" y="22745"/>
                  </a:lnTo>
                  <a:lnTo>
                    <a:pt x="272932" y="22466"/>
                  </a:lnTo>
                  <a:close/>
                </a:path>
                <a:path w="627380" h="86360">
                  <a:moveTo>
                    <a:pt x="268973" y="17424"/>
                  </a:moveTo>
                  <a:lnTo>
                    <a:pt x="252209" y="17424"/>
                  </a:lnTo>
                  <a:lnTo>
                    <a:pt x="246113" y="21894"/>
                  </a:lnTo>
                  <a:lnTo>
                    <a:pt x="242303" y="27889"/>
                  </a:lnTo>
                  <a:lnTo>
                    <a:pt x="247274" y="27889"/>
                  </a:lnTo>
                  <a:lnTo>
                    <a:pt x="251004" y="24255"/>
                  </a:lnTo>
                  <a:lnTo>
                    <a:pt x="257835" y="22466"/>
                  </a:lnTo>
                  <a:lnTo>
                    <a:pt x="272932" y="22466"/>
                  </a:lnTo>
                  <a:lnTo>
                    <a:pt x="268973" y="17424"/>
                  </a:lnTo>
                  <a:close/>
                </a:path>
                <a:path w="627380" h="86360">
                  <a:moveTo>
                    <a:pt x="237070" y="17424"/>
                  </a:moveTo>
                  <a:lnTo>
                    <a:pt x="222872" y="17424"/>
                  </a:lnTo>
                  <a:lnTo>
                    <a:pt x="216395" y="21894"/>
                  </a:lnTo>
                  <a:lnTo>
                    <a:pt x="212877" y="27609"/>
                  </a:lnTo>
                  <a:lnTo>
                    <a:pt x="217738" y="27609"/>
                  </a:lnTo>
                  <a:lnTo>
                    <a:pt x="222029" y="24073"/>
                  </a:lnTo>
                  <a:lnTo>
                    <a:pt x="228206" y="22466"/>
                  </a:lnTo>
                  <a:lnTo>
                    <a:pt x="241597" y="22466"/>
                  </a:lnTo>
                  <a:lnTo>
                    <a:pt x="241452" y="20942"/>
                  </a:lnTo>
                  <a:lnTo>
                    <a:pt x="237070" y="17424"/>
                  </a:lnTo>
                  <a:close/>
                </a:path>
                <a:path w="627380" h="86360">
                  <a:moveTo>
                    <a:pt x="292493" y="18859"/>
                  </a:moveTo>
                  <a:lnTo>
                    <a:pt x="286499" y="18859"/>
                  </a:lnTo>
                  <a:lnTo>
                    <a:pt x="275932" y="67995"/>
                  </a:lnTo>
                  <a:lnTo>
                    <a:pt x="281927" y="67995"/>
                  </a:lnTo>
                  <a:lnTo>
                    <a:pt x="292493" y="18859"/>
                  </a:lnTo>
                  <a:close/>
                </a:path>
                <a:path w="627380" h="86360">
                  <a:moveTo>
                    <a:pt x="307746" y="18859"/>
                  </a:moveTo>
                  <a:lnTo>
                    <a:pt x="302221" y="18859"/>
                  </a:lnTo>
                  <a:lnTo>
                    <a:pt x="291642" y="67995"/>
                  </a:lnTo>
                  <a:lnTo>
                    <a:pt x="297649" y="67995"/>
                  </a:lnTo>
                  <a:lnTo>
                    <a:pt x="303072" y="42748"/>
                  </a:lnTo>
                  <a:lnTo>
                    <a:pt x="305986" y="34317"/>
                  </a:lnTo>
                  <a:lnTo>
                    <a:pt x="310445" y="27930"/>
                  </a:lnTo>
                  <a:lnTo>
                    <a:pt x="310624" y="27800"/>
                  </a:lnTo>
                  <a:lnTo>
                    <a:pt x="306031" y="27800"/>
                  </a:lnTo>
                  <a:lnTo>
                    <a:pt x="307746" y="18859"/>
                  </a:lnTo>
                  <a:close/>
                </a:path>
                <a:path w="627380" h="86360">
                  <a:moveTo>
                    <a:pt x="338594" y="22466"/>
                  </a:moveTo>
                  <a:lnTo>
                    <a:pt x="327647" y="22466"/>
                  </a:lnTo>
                  <a:lnTo>
                    <a:pt x="332600" y="24841"/>
                  </a:lnTo>
                  <a:lnTo>
                    <a:pt x="332600" y="32943"/>
                  </a:lnTo>
                  <a:lnTo>
                    <a:pt x="332320" y="34747"/>
                  </a:lnTo>
                  <a:lnTo>
                    <a:pt x="331898" y="36461"/>
                  </a:lnTo>
                  <a:lnTo>
                    <a:pt x="325081" y="67995"/>
                  </a:lnTo>
                  <a:lnTo>
                    <a:pt x="331076" y="67995"/>
                  </a:lnTo>
                  <a:lnTo>
                    <a:pt x="338302" y="34175"/>
                  </a:lnTo>
                  <a:lnTo>
                    <a:pt x="338483" y="32943"/>
                  </a:lnTo>
                  <a:lnTo>
                    <a:pt x="338594" y="22466"/>
                  </a:lnTo>
                  <a:close/>
                </a:path>
                <a:path w="627380" h="86360">
                  <a:moveTo>
                    <a:pt x="332320" y="17424"/>
                  </a:moveTo>
                  <a:lnTo>
                    <a:pt x="316407" y="17424"/>
                  </a:lnTo>
                  <a:lnTo>
                    <a:pt x="309930" y="21983"/>
                  </a:lnTo>
                  <a:lnTo>
                    <a:pt x="306222" y="27800"/>
                  </a:lnTo>
                  <a:lnTo>
                    <a:pt x="310624" y="27800"/>
                  </a:lnTo>
                  <a:lnTo>
                    <a:pt x="316027" y="23881"/>
                  </a:lnTo>
                  <a:lnTo>
                    <a:pt x="322313" y="22466"/>
                  </a:lnTo>
                  <a:lnTo>
                    <a:pt x="338594" y="22466"/>
                  </a:lnTo>
                  <a:lnTo>
                    <a:pt x="338594" y="21234"/>
                  </a:lnTo>
                  <a:lnTo>
                    <a:pt x="332320" y="17424"/>
                  </a:lnTo>
                  <a:close/>
                </a:path>
                <a:path w="627380" h="86360">
                  <a:moveTo>
                    <a:pt x="296583" y="0"/>
                  </a:moveTo>
                  <a:lnTo>
                    <a:pt x="290588" y="0"/>
                  </a:lnTo>
                  <a:lnTo>
                    <a:pt x="288493" y="9601"/>
                  </a:lnTo>
                  <a:lnTo>
                    <a:pt x="294487" y="9601"/>
                  </a:lnTo>
                  <a:lnTo>
                    <a:pt x="296583" y="0"/>
                  </a:lnTo>
                  <a:close/>
                </a:path>
                <a:path w="627380" h="86360">
                  <a:moveTo>
                    <a:pt x="364413" y="39611"/>
                  </a:moveTo>
                  <a:lnTo>
                    <a:pt x="358127" y="40563"/>
                  </a:lnTo>
                  <a:lnTo>
                    <a:pt x="349351" y="42087"/>
                  </a:lnTo>
                  <a:lnTo>
                    <a:pt x="341083" y="45427"/>
                  </a:lnTo>
                  <a:lnTo>
                    <a:pt x="341083" y="65430"/>
                  </a:lnTo>
                  <a:lnTo>
                    <a:pt x="347827" y="69418"/>
                  </a:lnTo>
                  <a:lnTo>
                    <a:pt x="363651" y="69418"/>
                  </a:lnTo>
                  <a:lnTo>
                    <a:pt x="370420" y="66103"/>
                  </a:lnTo>
                  <a:lnTo>
                    <a:pt x="371449" y="64388"/>
                  </a:lnTo>
                  <a:lnTo>
                    <a:pt x="352310" y="64388"/>
                  </a:lnTo>
                  <a:lnTo>
                    <a:pt x="347065" y="61810"/>
                  </a:lnTo>
                  <a:lnTo>
                    <a:pt x="347065" y="45237"/>
                  </a:lnTo>
                  <a:lnTo>
                    <a:pt x="359168" y="44856"/>
                  </a:lnTo>
                  <a:lnTo>
                    <a:pt x="366509" y="44284"/>
                  </a:lnTo>
                  <a:lnTo>
                    <a:pt x="369557" y="44094"/>
                  </a:lnTo>
                  <a:lnTo>
                    <a:pt x="375462" y="43903"/>
                  </a:lnTo>
                  <a:lnTo>
                    <a:pt x="377367" y="41516"/>
                  </a:lnTo>
                  <a:lnTo>
                    <a:pt x="383345" y="41516"/>
                  </a:lnTo>
                  <a:lnTo>
                    <a:pt x="383552" y="40563"/>
                  </a:lnTo>
                  <a:lnTo>
                    <a:pt x="383685" y="40093"/>
                  </a:lnTo>
                  <a:lnTo>
                    <a:pt x="369938" y="40093"/>
                  </a:lnTo>
                  <a:lnTo>
                    <a:pt x="364413" y="39611"/>
                  </a:lnTo>
                  <a:close/>
                </a:path>
                <a:path w="627380" h="86360">
                  <a:moveTo>
                    <a:pt x="379361" y="60388"/>
                  </a:moveTo>
                  <a:lnTo>
                    <a:pt x="373849" y="60388"/>
                  </a:lnTo>
                  <a:lnTo>
                    <a:pt x="373938" y="66471"/>
                  </a:lnTo>
                  <a:lnTo>
                    <a:pt x="375742" y="68567"/>
                  </a:lnTo>
                  <a:lnTo>
                    <a:pt x="380695" y="68567"/>
                  </a:lnTo>
                  <a:lnTo>
                    <a:pt x="382689" y="68376"/>
                  </a:lnTo>
                  <a:lnTo>
                    <a:pt x="384022" y="68084"/>
                  </a:lnTo>
                  <a:lnTo>
                    <a:pt x="384851" y="63525"/>
                  </a:lnTo>
                  <a:lnTo>
                    <a:pt x="381076" y="63525"/>
                  </a:lnTo>
                  <a:lnTo>
                    <a:pt x="379361" y="63246"/>
                  </a:lnTo>
                  <a:lnTo>
                    <a:pt x="379361" y="60388"/>
                  </a:lnTo>
                  <a:close/>
                </a:path>
                <a:path w="627380" h="86360">
                  <a:moveTo>
                    <a:pt x="383345" y="41516"/>
                  </a:moveTo>
                  <a:lnTo>
                    <a:pt x="377367" y="41516"/>
                  </a:lnTo>
                  <a:lnTo>
                    <a:pt x="377470" y="42087"/>
                  </a:lnTo>
                  <a:lnTo>
                    <a:pt x="375653" y="49999"/>
                  </a:lnTo>
                  <a:lnTo>
                    <a:pt x="373748" y="58572"/>
                  </a:lnTo>
                  <a:lnTo>
                    <a:pt x="367652" y="64388"/>
                  </a:lnTo>
                  <a:lnTo>
                    <a:pt x="371449" y="64388"/>
                  </a:lnTo>
                  <a:lnTo>
                    <a:pt x="373849" y="60388"/>
                  </a:lnTo>
                  <a:lnTo>
                    <a:pt x="379361" y="60388"/>
                  </a:lnTo>
                  <a:lnTo>
                    <a:pt x="379361" y="58572"/>
                  </a:lnTo>
                  <a:lnTo>
                    <a:pt x="380403" y="56007"/>
                  </a:lnTo>
                  <a:lnTo>
                    <a:pt x="382826" y="43903"/>
                  </a:lnTo>
                  <a:lnTo>
                    <a:pt x="383345" y="41516"/>
                  </a:lnTo>
                  <a:close/>
                </a:path>
                <a:path w="627380" h="86360">
                  <a:moveTo>
                    <a:pt x="384886" y="63334"/>
                  </a:moveTo>
                  <a:lnTo>
                    <a:pt x="383362" y="63525"/>
                  </a:lnTo>
                  <a:lnTo>
                    <a:pt x="384851" y="63525"/>
                  </a:lnTo>
                  <a:lnTo>
                    <a:pt x="384886" y="63334"/>
                  </a:lnTo>
                  <a:close/>
                </a:path>
                <a:path w="627380" h="86360">
                  <a:moveTo>
                    <a:pt x="385648" y="22466"/>
                  </a:moveTo>
                  <a:lnTo>
                    <a:pt x="373849" y="22466"/>
                  </a:lnTo>
                  <a:lnTo>
                    <a:pt x="379653" y="23698"/>
                  </a:lnTo>
                  <a:lnTo>
                    <a:pt x="379653" y="35991"/>
                  </a:lnTo>
                  <a:lnTo>
                    <a:pt x="377659" y="38188"/>
                  </a:lnTo>
                  <a:lnTo>
                    <a:pt x="369938" y="40093"/>
                  </a:lnTo>
                  <a:lnTo>
                    <a:pt x="383685" y="40093"/>
                  </a:lnTo>
                  <a:lnTo>
                    <a:pt x="385540" y="33515"/>
                  </a:lnTo>
                  <a:lnTo>
                    <a:pt x="385648" y="22466"/>
                  </a:lnTo>
                  <a:close/>
                </a:path>
                <a:path w="627380" h="86360">
                  <a:moveTo>
                    <a:pt x="375272" y="17424"/>
                  </a:moveTo>
                  <a:lnTo>
                    <a:pt x="368604" y="17424"/>
                  </a:lnTo>
                  <a:lnTo>
                    <a:pt x="361123" y="18370"/>
                  </a:lnTo>
                  <a:lnTo>
                    <a:pt x="354858" y="21288"/>
                  </a:lnTo>
                  <a:lnTo>
                    <a:pt x="350272" y="26296"/>
                  </a:lnTo>
                  <a:lnTo>
                    <a:pt x="347827" y="33515"/>
                  </a:lnTo>
                  <a:lnTo>
                    <a:pt x="353834" y="33515"/>
                  </a:lnTo>
                  <a:lnTo>
                    <a:pt x="355079" y="25323"/>
                  </a:lnTo>
                  <a:lnTo>
                    <a:pt x="361645" y="22466"/>
                  </a:lnTo>
                  <a:lnTo>
                    <a:pt x="385648" y="22466"/>
                  </a:lnTo>
                  <a:lnTo>
                    <a:pt x="385648" y="19710"/>
                  </a:lnTo>
                  <a:lnTo>
                    <a:pt x="375272" y="17424"/>
                  </a:lnTo>
                  <a:close/>
                </a:path>
                <a:path w="627380" h="86360">
                  <a:moveTo>
                    <a:pt x="409079" y="0"/>
                  </a:moveTo>
                  <a:lnTo>
                    <a:pt x="403085" y="0"/>
                  </a:lnTo>
                  <a:lnTo>
                    <a:pt x="388416" y="67995"/>
                  </a:lnTo>
                  <a:lnTo>
                    <a:pt x="394411" y="67995"/>
                  </a:lnTo>
                  <a:lnTo>
                    <a:pt x="409079" y="0"/>
                  </a:lnTo>
                  <a:close/>
                </a:path>
                <a:path w="627380" h="86360">
                  <a:moveTo>
                    <a:pt x="445287" y="18859"/>
                  </a:moveTo>
                  <a:lnTo>
                    <a:pt x="439851" y="18859"/>
                  </a:lnTo>
                  <a:lnTo>
                    <a:pt x="425373" y="86182"/>
                  </a:lnTo>
                  <a:lnTo>
                    <a:pt x="431380" y="86182"/>
                  </a:lnTo>
                  <a:lnTo>
                    <a:pt x="437375" y="58191"/>
                  </a:lnTo>
                  <a:lnTo>
                    <a:pt x="439470" y="58191"/>
                  </a:lnTo>
                  <a:lnTo>
                    <a:pt x="439470" y="50190"/>
                  </a:lnTo>
                  <a:lnTo>
                    <a:pt x="440877" y="40715"/>
                  </a:lnTo>
                  <a:lnTo>
                    <a:pt x="445008" y="31756"/>
                  </a:lnTo>
                  <a:lnTo>
                    <a:pt x="449095" y="27698"/>
                  </a:lnTo>
                  <a:lnTo>
                    <a:pt x="443382" y="27698"/>
                  </a:lnTo>
                  <a:lnTo>
                    <a:pt x="445287" y="18859"/>
                  </a:lnTo>
                  <a:close/>
                </a:path>
                <a:path w="627380" h="86360">
                  <a:moveTo>
                    <a:pt x="439470" y="58191"/>
                  </a:moveTo>
                  <a:lnTo>
                    <a:pt x="437565" y="58191"/>
                  </a:lnTo>
                  <a:lnTo>
                    <a:pt x="438899" y="66192"/>
                  </a:lnTo>
                  <a:lnTo>
                    <a:pt x="445566" y="69418"/>
                  </a:lnTo>
                  <a:lnTo>
                    <a:pt x="453288" y="69418"/>
                  </a:lnTo>
                  <a:lnTo>
                    <a:pt x="464432" y="66551"/>
                  </a:lnTo>
                  <a:lnTo>
                    <a:pt x="466891" y="64388"/>
                  </a:lnTo>
                  <a:lnTo>
                    <a:pt x="444423" y="64388"/>
                  </a:lnTo>
                  <a:lnTo>
                    <a:pt x="439470" y="58762"/>
                  </a:lnTo>
                  <a:lnTo>
                    <a:pt x="439470" y="58191"/>
                  </a:lnTo>
                  <a:close/>
                </a:path>
                <a:path w="627380" h="86360">
                  <a:moveTo>
                    <a:pt x="474806" y="22466"/>
                  </a:moveTo>
                  <a:lnTo>
                    <a:pt x="469950" y="22466"/>
                  </a:lnTo>
                  <a:lnTo>
                    <a:pt x="474141" y="28752"/>
                  </a:lnTo>
                  <a:lnTo>
                    <a:pt x="474087" y="37515"/>
                  </a:lnTo>
                  <a:lnTo>
                    <a:pt x="472810" y="46456"/>
                  </a:lnTo>
                  <a:lnTo>
                    <a:pt x="468845" y="55262"/>
                  </a:lnTo>
                  <a:lnTo>
                    <a:pt x="462290" y="61818"/>
                  </a:lnTo>
                  <a:lnTo>
                    <a:pt x="453186" y="64388"/>
                  </a:lnTo>
                  <a:lnTo>
                    <a:pt x="466891" y="64388"/>
                  </a:lnTo>
                  <a:lnTo>
                    <a:pt x="472889" y="59115"/>
                  </a:lnTo>
                  <a:lnTo>
                    <a:pt x="478257" y="48854"/>
                  </a:lnTo>
                  <a:lnTo>
                    <a:pt x="480136" y="37515"/>
                  </a:lnTo>
                  <a:lnTo>
                    <a:pt x="478989" y="29313"/>
                  </a:lnTo>
                  <a:lnTo>
                    <a:pt x="475522" y="22969"/>
                  </a:lnTo>
                  <a:lnTo>
                    <a:pt x="474806" y="22466"/>
                  </a:lnTo>
                  <a:close/>
                </a:path>
                <a:path w="627380" h="86360">
                  <a:moveTo>
                    <a:pt x="461479" y="17424"/>
                  </a:moveTo>
                  <a:lnTo>
                    <a:pt x="452805" y="17424"/>
                  </a:lnTo>
                  <a:lnTo>
                    <a:pt x="447763" y="21234"/>
                  </a:lnTo>
                  <a:lnTo>
                    <a:pt x="443572" y="27698"/>
                  </a:lnTo>
                  <a:lnTo>
                    <a:pt x="449095" y="27698"/>
                  </a:lnTo>
                  <a:lnTo>
                    <a:pt x="451729" y="25083"/>
                  </a:lnTo>
                  <a:lnTo>
                    <a:pt x="460908" y="22466"/>
                  </a:lnTo>
                  <a:lnTo>
                    <a:pt x="474806" y="22466"/>
                  </a:lnTo>
                  <a:lnTo>
                    <a:pt x="469699" y="18875"/>
                  </a:lnTo>
                  <a:lnTo>
                    <a:pt x="461479" y="17424"/>
                  </a:lnTo>
                  <a:close/>
                </a:path>
                <a:path w="627380" h="86360">
                  <a:moveTo>
                    <a:pt x="511289" y="17424"/>
                  </a:moveTo>
                  <a:lnTo>
                    <a:pt x="499603" y="20086"/>
                  </a:lnTo>
                  <a:lnTo>
                    <a:pt x="490996" y="27151"/>
                  </a:lnTo>
                  <a:lnTo>
                    <a:pt x="485677" y="37232"/>
                  </a:lnTo>
                  <a:lnTo>
                    <a:pt x="483857" y="48945"/>
                  </a:lnTo>
                  <a:lnTo>
                    <a:pt x="485140" y="57330"/>
                  </a:lnTo>
                  <a:lnTo>
                    <a:pt x="488913" y="63792"/>
                  </a:lnTo>
                  <a:lnTo>
                    <a:pt x="495060" y="67948"/>
                  </a:lnTo>
                  <a:lnTo>
                    <a:pt x="503466" y="69418"/>
                  </a:lnTo>
                  <a:lnTo>
                    <a:pt x="515400" y="66631"/>
                  </a:lnTo>
                  <a:lnTo>
                    <a:pt x="517988" y="64388"/>
                  </a:lnTo>
                  <a:lnTo>
                    <a:pt x="494614" y="64388"/>
                  </a:lnTo>
                  <a:lnTo>
                    <a:pt x="489851" y="57912"/>
                  </a:lnTo>
                  <a:lnTo>
                    <a:pt x="489851" y="48374"/>
                  </a:lnTo>
                  <a:lnTo>
                    <a:pt x="491188" y="39466"/>
                  </a:lnTo>
                  <a:lnTo>
                    <a:pt x="495114" y="31100"/>
                  </a:lnTo>
                  <a:lnTo>
                    <a:pt x="501504" y="24894"/>
                  </a:lnTo>
                  <a:lnTo>
                    <a:pt x="510235" y="22466"/>
                  </a:lnTo>
                  <a:lnTo>
                    <a:pt x="525220" y="22466"/>
                  </a:lnTo>
                  <a:lnTo>
                    <a:pt x="519145" y="18728"/>
                  </a:lnTo>
                  <a:lnTo>
                    <a:pt x="511289" y="17424"/>
                  </a:lnTo>
                  <a:close/>
                </a:path>
                <a:path w="627380" h="86360">
                  <a:moveTo>
                    <a:pt x="525220" y="22466"/>
                  </a:moveTo>
                  <a:lnTo>
                    <a:pt x="519861" y="22466"/>
                  </a:lnTo>
                  <a:lnTo>
                    <a:pt x="524725" y="28752"/>
                  </a:lnTo>
                  <a:lnTo>
                    <a:pt x="524725" y="37896"/>
                  </a:lnTo>
                  <a:lnTo>
                    <a:pt x="523433" y="46858"/>
                  </a:lnTo>
                  <a:lnTo>
                    <a:pt x="519603" y="55429"/>
                  </a:lnTo>
                  <a:lnTo>
                    <a:pt x="513308" y="61856"/>
                  </a:lnTo>
                  <a:lnTo>
                    <a:pt x="504621" y="64388"/>
                  </a:lnTo>
                  <a:lnTo>
                    <a:pt x="517988" y="64388"/>
                  </a:lnTo>
                  <a:lnTo>
                    <a:pt x="523911" y="59256"/>
                  </a:lnTo>
                  <a:lnTo>
                    <a:pt x="529010" y="48774"/>
                  </a:lnTo>
                  <a:lnTo>
                    <a:pt x="530707" y="36664"/>
                  </a:lnTo>
                  <a:lnTo>
                    <a:pt x="529280" y="28552"/>
                  </a:lnTo>
                  <a:lnTo>
                    <a:pt x="525284" y="22505"/>
                  </a:lnTo>
                  <a:close/>
                </a:path>
                <a:path w="627380" h="86360">
                  <a:moveTo>
                    <a:pt x="549097" y="18859"/>
                  </a:moveTo>
                  <a:lnTo>
                    <a:pt x="543102" y="18859"/>
                  </a:lnTo>
                  <a:lnTo>
                    <a:pt x="532536" y="67995"/>
                  </a:lnTo>
                  <a:lnTo>
                    <a:pt x="538530" y="67995"/>
                  </a:lnTo>
                  <a:lnTo>
                    <a:pt x="549097" y="18859"/>
                  </a:lnTo>
                  <a:close/>
                </a:path>
                <a:path w="627380" h="86360">
                  <a:moveTo>
                    <a:pt x="564349" y="18859"/>
                  </a:moveTo>
                  <a:lnTo>
                    <a:pt x="558825" y="18859"/>
                  </a:lnTo>
                  <a:lnTo>
                    <a:pt x="548246" y="67995"/>
                  </a:lnTo>
                  <a:lnTo>
                    <a:pt x="554253" y="67995"/>
                  </a:lnTo>
                  <a:lnTo>
                    <a:pt x="559676" y="42748"/>
                  </a:lnTo>
                  <a:lnTo>
                    <a:pt x="562589" y="34317"/>
                  </a:lnTo>
                  <a:lnTo>
                    <a:pt x="567048" y="27930"/>
                  </a:lnTo>
                  <a:lnTo>
                    <a:pt x="567228" y="27800"/>
                  </a:lnTo>
                  <a:lnTo>
                    <a:pt x="562635" y="27800"/>
                  </a:lnTo>
                  <a:lnTo>
                    <a:pt x="564349" y="18859"/>
                  </a:lnTo>
                  <a:close/>
                </a:path>
                <a:path w="627380" h="86360">
                  <a:moveTo>
                    <a:pt x="595198" y="22466"/>
                  </a:moveTo>
                  <a:lnTo>
                    <a:pt x="584250" y="22466"/>
                  </a:lnTo>
                  <a:lnTo>
                    <a:pt x="589203" y="24841"/>
                  </a:lnTo>
                  <a:lnTo>
                    <a:pt x="589203" y="32943"/>
                  </a:lnTo>
                  <a:lnTo>
                    <a:pt x="588924" y="34747"/>
                  </a:lnTo>
                  <a:lnTo>
                    <a:pt x="588502" y="36461"/>
                  </a:lnTo>
                  <a:lnTo>
                    <a:pt x="581685" y="67995"/>
                  </a:lnTo>
                  <a:lnTo>
                    <a:pt x="587679" y="67995"/>
                  </a:lnTo>
                  <a:lnTo>
                    <a:pt x="594906" y="34175"/>
                  </a:lnTo>
                  <a:lnTo>
                    <a:pt x="595086" y="32943"/>
                  </a:lnTo>
                  <a:lnTo>
                    <a:pt x="595198" y="22466"/>
                  </a:lnTo>
                  <a:close/>
                </a:path>
                <a:path w="627380" h="86360">
                  <a:moveTo>
                    <a:pt x="588924" y="17424"/>
                  </a:moveTo>
                  <a:lnTo>
                    <a:pt x="573011" y="17424"/>
                  </a:lnTo>
                  <a:lnTo>
                    <a:pt x="566534" y="21983"/>
                  </a:lnTo>
                  <a:lnTo>
                    <a:pt x="562825" y="27800"/>
                  </a:lnTo>
                  <a:lnTo>
                    <a:pt x="567228" y="27800"/>
                  </a:lnTo>
                  <a:lnTo>
                    <a:pt x="572631" y="23881"/>
                  </a:lnTo>
                  <a:lnTo>
                    <a:pt x="578916" y="22466"/>
                  </a:lnTo>
                  <a:lnTo>
                    <a:pt x="595198" y="22466"/>
                  </a:lnTo>
                  <a:lnTo>
                    <a:pt x="595198" y="21234"/>
                  </a:lnTo>
                  <a:lnTo>
                    <a:pt x="588924" y="17424"/>
                  </a:lnTo>
                  <a:close/>
                </a:path>
                <a:path w="627380" h="86360">
                  <a:moveTo>
                    <a:pt x="553186" y="0"/>
                  </a:moveTo>
                  <a:lnTo>
                    <a:pt x="547192" y="0"/>
                  </a:lnTo>
                  <a:lnTo>
                    <a:pt x="545096" y="9601"/>
                  </a:lnTo>
                  <a:lnTo>
                    <a:pt x="551091" y="9601"/>
                  </a:lnTo>
                  <a:lnTo>
                    <a:pt x="553186" y="0"/>
                  </a:lnTo>
                  <a:close/>
                </a:path>
                <a:path w="627380" h="86360">
                  <a:moveTo>
                    <a:pt x="616343" y="23888"/>
                  </a:moveTo>
                  <a:lnTo>
                    <a:pt x="610336" y="23888"/>
                  </a:lnTo>
                  <a:lnTo>
                    <a:pt x="603110" y="58674"/>
                  </a:lnTo>
                  <a:lnTo>
                    <a:pt x="602919" y="60477"/>
                  </a:lnTo>
                  <a:lnTo>
                    <a:pt x="602919" y="67424"/>
                  </a:lnTo>
                  <a:lnTo>
                    <a:pt x="607479" y="68567"/>
                  </a:lnTo>
                  <a:lnTo>
                    <a:pt x="613956" y="68567"/>
                  </a:lnTo>
                  <a:lnTo>
                    <a:pt x="618058" y="68186"/>
                  </a:lnTo>
                  <a:lnTo>
                    <a:pt x="618985" y="63525"/>
                  </a:lnTo>
                  <a:lnTo>
                    <a:pt x="609765" y="63525"/>
                  </a:lnTo>
                  <a:lnTo>
                    <a:pt x="608914" y="61810"/>
                  </a:lnTo>
                  <a:lnTo>
                    <a:pt x="608914" y="58572"/>
                  </a:lnTo>
                  <a:lnTo>
                    <a:pt x="616343" y="23888"/>
                  </a:lnTo>
                  <a:close/>
                </a:path>
                <a:path w="627380" h="86360">
                  <a:moveTo>
                    <a:pt x="619099" y="62953"/>
                  </a:moveTo>
                  <a:lnTo>
                    <a:pt x="616724" y="63334"/>
                  </a:lnTo>
                  <a:lnTo>
                    <a:pt x="614438" y="63525"/>
                  </a:lnTo>
                  <a:lnTo>
                    <a:pt x="618985" y="63525"/>
                  </a:lnTo>
                  <a:lnTo>
                    <a:pt x="619099" y="62953"/>
                  </a:lnTo>
                  <a:close/>
                </a:path>
                <a:path w="627380" h="86360">
                  <a:moveTo>
                    <a:pt x="627291" y="18859"/>
                  </a:moveTo>
                  <a:lnTo>
                    <a:pt x="602627" y="18859"/>
                  </a:lnTo>
                  <a:lnTo>
                    <a:pt x="601484" y="23888"/>
                  </a:lnTo>
                  <a:lnTo>
                    <a:pt x="626338" y="23888"/>
                  </a:lnTo>
                  <a:lnTo>
                    <a:pt x="627291" y="18859"/>
                  </a:lnTo>
                  <a:close/>
                </a:path>
                <a:path w="627380" h="86360">
                  <a:moveTo>
                    <a:pt x="620623" y="4000"/>
                  </a:moveTo>
                  <a:lnTo>
                    <a:pt x="614629" y="4000"/>
                  </a:lnTo>
                  <a:lnTo>
                    <a:pt x="611479" y="18859"/>
                  </a:lnTo>
                  <a:lnTo>
                    <a:pt x="617486" y="18859"/>
                  </a:lnTo>
                  <a:lnTo>
                    <a:pt x="620623" y="4000"/>
                  </a:lnTo>
                  <a:close/>
                </a:path>
              </a:pathLst>
            </a:custGeom>
            <a:solidFill>
              <a:srgbClr val="004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38920" y="6186500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89" h="71120">
                  <a:moveTo>
                    <a:pt x="34188" y="0"/>
                  </a:moveTo>
                  <a:lnTo>
                    <a:pt x="29324" y="0"/>
                  </a:lnTo>
                  <a:lnTo>
                    <a:pt x="0" y="70853"/>
                  </a:lnTo>
                  <a:lnTo>
                    <a:pt x="5143" y="7085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595778" y="6187922"/>
              <a:ext cx="545465" cy="86360"/>
            </a:xfrm>
            <a:custGeom>
              <a:avLst/>
              <a:gdLst/>
              <a:ahLst/>
              <a:cxnLst/>
              <a:rect l="l" t="t" r="r" b="b"/>
              <a:pathLst>
                <a:path w="545464" h="86360">
                  <a:moveTo>
                    <a:pt x="5994" y="18872"/>
                  </a:moveTo>
                  <a:lnTo>
                    <a:pt x="0" y="18872"/>
                  </a:lnTo>
                  <a:lnTo>
                    <a:pt x="0" y="68008"/>
                  </a:lnTo>
                  <a:lnTo>
                    <a:pt x="5994" y="68008"/>
                  </a:lnTo>
                  <a:lnTo>
                    <a:pt x="5994" y="18872"/>
                  </a:lnTo>
                  <a:close/>
                </a:path>
                <a:path w="545464" h="86360">
                  <a:moveTo>
                    <a:pt x="5994" y="0"/>
                  </a:moveTo>
                  <a:lnTo>
                    <a:pt x="0" y="0"/>
                  </a:lnTo>
                  <a:lnTo>
                    <a:pt x="0" y="9613"/>
                  </a:lnTo>
                  <a:lnTo>
                    <a:pt x="5994" y="9613"/>
                  </a:lnTo>
                  <a:lnTo>
                    <a:pt x="5994" y="0"/>
                  </a:lnTo>
                  <a:close/>
                </a:path>
                <a:path w="545464" h="86360">
                  <a:moveTo>
                    <a:pt x="21132" y="18872"/>
                  </a:moveTo>
                  <a:lnTo>
                    <a:pt x="15621" y="18872"/>
                  </a:lnTo>
                  <a:lnTo>
                    <a:pt x="15621" y="68008"/>
                  </a:lnTo>
                  <a:lnTo>
                    <a:pt x="21602" y="68008"/>
                  </a:lnTo>
                  <a:lnTo>
                    <a:pt x="21704" y="30289"/>
                  </a:lnTo>
                  <a:lnTo>
                    <a:pt x="23394" y="27139"/>
                  </a:lnTo>
                  <a:lnTo>
                    <a:pt x="21132" y="27139"/>
                  </a:lnTo>
                  <a:lnTo>
                    <a:pt x="21132" y="18872"/>
                  </a:lnTo>
                  <a:close/>
                </a:path>
                <a:path w="545464" h="86360">
                  <a:moveTo>
                    <a:pt x="50339" y="22478"/>
                  </a:moveTo>
                  <a:lnTo>
                    <a:pt x="43903" y="22478"/>
                  </a:lnTo>
                  <a:lnTo>
                    <a:pt x="46672" y="28003"/>
                  </a:lnTo>
                  <a:lnTo>
                    <a:pt x="46570" y="68008"/>
                  </a:lnTo>
                  <a:lnTo>
                    <a:pt x="52565" y="68008"/>
                  </a:lnTo>
                  <a:lnTo>
                    <a:pt x="52565" y="31051"/>
                  </a:lnTo>
                  <a:lnTo>
                    <a:pt x="53940" y="27050"/>
                  </a:lnTo>
                  <a:lnTo>
                    <a:pt x="51612" y="27050"/>
                  </a:lnTo>
                  <a:lnTo>
                    <a:pt x="50339" y="22478"/>
                  </a:lnTo>
                  <a:close/>
                </a:path>
                <a:path w="545464" h="86360">
                  <a:moveTo>
                    <a:pt x="82954" y="22478"/>
                  </a:moveTo>
                  <a:lnTo>
                    <a:pt x="74485" y="22478"/>
                  </a:lnTo>
                  <a:lnTo>
                    <a:pt x="77533" y="26860"/>
                  </a:lnTo>
                  <a:lnTo>
                    <a:pt x="77533" y="68008"/>
                  </a:lnTo>
                  <a:lnTo>
                    <a:pt x="83515" y="68008"/>
                  </a:lnTo>
                  <a:lnTo>
                    <a:pt x="83515" y="23050"/>
                  </a:lnTo>
                  <a:lnTo>
                    <a:pt x="82954" y="22478"/>
                  </a:lnTo>
                  <a:close/>
                </a:path>
                <a:path w="545464" h="86360">
                  <a:moveTo>
                    <a:pt x="44005" y="17437"/>
                  </a:moveTo>
                  <a:lnTo>
                    <a:pt x="29705" y="17437"/>
                  </a:lnTo>
                  <a:lnTo>
                    <a:pt x="24561" y="21234"/>
                  </a:lnTo>
                  <a:lnTo>
                    <a:pt x="21412" y="27139"/>
                  </a:lnTo>
                  <a:lnTo>
                    <a:pt x="23394" y="27139"/>
                  </a:lnTo>
                  <a:lnTo>
                    <a:pt x="25895" y="22478"/>
                  </a:lnTo>
                  <a:lnTo>
                    <a:pt x="50339" y="22478"/>
                  </a:lnTo>
                  <a:lnTo>
                    <a:pt x="49809" y="20574"/>
                  </a:lnTo>
                  <a:lnTo>
                    <a:pt x="44005" y="17437"/>
                  </a:lnTo>
                  <a:close/>
                </a:path>
                <a:path w="545464" h="86360">
                  <a:moveTo>
                    <a:pt x="78003" y="17437"/>
                  </a:moveTo>
                  <a:lnTo>
                    <a:pt x="60756" y="17437"/>
                  </a:lnTo>
                  <a:lnTo>
                    <a:pt x="54559" y="20574"/>
                  </a:lnTo>
                  <a:lnTo>
                    <a:pt x="51612" y="27050"/>
                  </a:lnTo>
                  <a:lnTo>
                    <a:pt x="53940" y="27050"/>
                  </a:lnTo>
                  <a:lnTo>
                    <a:pt x="55511" y="22478"/>
                  </a:lnTo>
                  <a:lnTo>
                    <a:pt x="82954" y="22478"/>
                  </a:lnTo>
                  <a:lnTo>
                    <a:pt x="78003" y="17437"/>
                  </a:lnTo>
                  <a:close/>
                </a:path>
                <a:path w="545464" h="86360">
                  <a:moveTo>
                    <a:pt x="125907" y="12"/>
                  </a:moveTo>
                  <a:lnTo>
                    <a:pt x="118681" y="12"/>
                  </a:lnTo>
                  <a:lnTo>
                    <a:pt x="118681" y="68008"/>
                  </a:lnTo>
                  <a:lnTo>
                    <a:pt x="125145" y="68008"/>
                  </a:lnTo>
                  <a:lnTo>
                    <a:pt x="125145" y="10477"/>
                  </a:lnTo>
                  <a:lnTo>
                    <a:pt x="133117" y="10477"/>
                  </a:lnTo>
                  <a:lnTo>
                    <a:pt x="125907" y="12"/>
                  </a:lnTo>
                  <a:close/>
                </a:path>
                <a:path w="545464" h="86360">
                  <a:moveTo>
                    <a:pt x="133117" y="10477"/>
                  </a:moveTo>
                  <a:lnTo>
                    <a:pt x="125336" y="10477"/>
                  </a:lnTo>
                  <a:lnTo>
                    <a:pt x="164973" y="68008"/>
                  </a:lnTo>
                  <a:lnTo>
                    <a:pt x="172199" y="68008"/>
                  </a:lnTo>
                  <a:lnTo>
                    <a:pt x="172199" y="57543"/>
                  </a:lnTo>
                  <a:lnTo>
                    <a:pt x="165544" y="57543"/>
                  </a:lnTo>
                  <a:lnTo>
                    <a:pt x="133117" y="10477"/>
                  </a:lnTo>
                  <a:close/>
                </a:path>
                <a:path w="545464" h="86360">
                  <a:moveTo>
                    <a:pt x="172199" y="12"/>
                  </a:moveTo>
                  <a:lnTo>
                    <a:pt x="165735" y="12"/>
                  </a:lnTo>
                  <a:lnTo>
                    <a:pt x="165735" y="57543"/>
                  </a:lnTo>
                  <a:lnTo>
                    <a:pt x="172199" y="57543"/>
                  </a:lnTo>
                  <a:lnTo>
                    <a:pt x="172199" y="12"/>
                  </a:lnTo>
                  <a:close/>
                </a:path>
                <a:path w="545464" h="86360">
                  <a:moveTo>
                    <a:pt x="202488" y="17437"/>
                  </a:moveTo>
                  <a:lnTo>
                    <a:pt x="192431" y="19677"/>
                  </a:lnTo>
                  <a:lnTo>
                    <a:pt x="185537" y="25577"/>
                  </a:lnTo>
                  <a:lnTo>
                    <a:pt x="181571" y="33907"/>
                  </a:lnTo>
                  <a:lnTo>
                    <a:pt x="180301" y="43433"/>
                  </a:lnTo>
                  <a:lnTo>
                    <a:pt x="181571" y="53405"/>
                  </a:lnTo>
                  <a:lnTo>
                    <a:pt x="185537" y="61685"/>
                  </a:lnTo>
                  <a:lnTo>
                    <a:pt x="192431" y="67338"/>
                  </a:lnTo>
                  <a:lnTo>
                    <a:pt x="202488" y="69430"/>
                  </a:lnTo>
                  <a:lnTo>
                    <a:pt x="210704" y="68246"/>
                  </a:lnTo>
                  <a:lnTo>
                    <a:pt x="216887" y="64804"/>
                  </a:lnTo>
                  <a:lnTo>
                    <a:pt x="217203" y="64401"/>
                  </a:lnTo>
                  <a:lnTo>
                    <a:pt x="190957" y="64401"/>
                  </a:lnTo>
                  <a:lnTo>
                    <a:pt x="186385" y="53822"/>
                  </a:lnTo>
                  <a:lnTo>
                    <a:pt x="186296" y="45046"/>
                  </a:lnTo>
                  <a:lnTo>
                    <a:pt x="224104" y="45046"/>
                  </a:lnTo>
                  <a:lnTo>
                    <a:pt x="223633" y="40017"/>
                  </a:lnTo>
                  <a:lnTo>
                    <a:pt x="186296" y="40017"/>
                  </a:lnTo>
                  <a:lnTo>
                    <a:pt x="187248" y="31051"/>
                  </a:lnTo>
                  <a:lnTo>
                    <a:pt x="192671" y="22478"/>
                  </a:lnTo>
                  <a:lnTo>
                    <a:pt x="215512" y="22478"/>
                  </a:lnTo>
                  <a:lnTo>
                    <a:pt x="212609" y="19809"/>
                  </a:lnTo>
                  <a:lnTo>
                    <a:pt x="202488" y="17437"/>
                  </a:lnTo>
                  <a:close/>
                </a:path>
                <a:path w="545464" h="86360">
                  <a:moveTo>
                    <a:pt x="223913" y="51815"/>
                  </a:moveTo>
                  <a:lnTo>
                    <a:pt x="217931" y="51815"/>
                  </a:lnTo>
                  <a:lnTo>
                    <a:pt x="216026" y="59245"/>
                  </a:lnTo>
                  <a:lnTo>
                    <a:pt x="211251" y="64401"/>
                  </a:lnTo>
                  <a:lnTo>
                    <a:pt x="217203" y="64401"/>
                  </a:lnTo>
                  <a:lnTo>
                    <a:pt x="221236" y="59245"/>
                  </a:lnTo>
                  <a:lnTo>
                    <a:pt x="223913" y="51815"/>
                  </a:lnTo>
                  <a:close/>
                </a:path>
                <a:path w="545464" h="86360">
                  <a:moveTo>
                    <a:pt x="215512" y="22478"/>
                  </a:moveTo>
                  <a:lnTo>
                    <a:pt x="212204" y="22478"/>
                  </a:lnTo>
                  <a:lnTo>
                    <a:pt x="217830" y="30962"/>
                  </a:lnTo>
                  <a:lnTo>
                    <a:pt x="218122" y="40017"/>
                  </a:lnTo>
                  <a:lnTo>
                    <a:pt x="223633" y="40017"/>
                  </a:lnTo>
                  <a:lnTo>
                    <a:pt x="223155" y="34908"/>
                  </a:lnTo>
                  <a:lnTo>
                    <a:pt x="219411" y="26065"/>
                  </a:lnTo>
                  <a:lnTo>
                    <a:pt x="215512" y="22478"/>
                  </a:lnTo>
                  <a:close/>
                </a:path>
                <a:path w="545464" h="86360">
                  <a:moveTo>
                    <a:pt x="236207" y="18872"/>
                  </a:moveTo>
                  <a:lnTo>
                    <a:pt x="230212" y="18872"/>
                  </a:lnTo>
                  <a:lnTo>
                    <a:pt x="230212" y="68008"/>
                  </a:lnTo>
                  <a:lnTo>
                    <a:pt x="236207" y="68008"/>
                  </a:lnTo>
                  <a:lnTo>
                    <a:pt x="236265" y="36385"/>
                  </a:lnTo>
                  <a:lnTo>
                    <a:pt x="236397" y="29717"/>
                  </a:lnTo>
                  <a:lnTo>
                    <a:pt x="238282" y="27330"/>
                  </a:lnTo>
                  <a:lnTo>
                    <a:pt x="236207" y="27330"/>
                  </a:lnTo>
                  <a:lnTo>
                    <a:pt x="236207" y="18872"/>
                  </a:lnTo>
                  <a:close/>
                </a:path>
                <a:path w="545464" h="86360">
                  <a:moveTo>
                    <a:pt x="266241" y="22478"/>
                  </a:moveTo>
                  <a:lnTo>
                    <a:pt x="261353" y="22478"/>
                  </a:lnTo>
                  <a:lnTo>
                    <a:pt x="264121" y="28854"/>
                  </a:lnTo>
                  <a:lnTo>
                    <a:pt x="264121" y="68008"/>
                  </a:lnTo>
                  <a:lnTo>
                    <a:pt x="270116" y="68008"/>
                  </a:lnTo>
                  <a:lnTo>
                    <a:pt x="270116" y="36385"/>
                  </a:lnTo>
                  <a:lnTo>
                    <a:pt x="269245" y="28479"/>
                  </a:lnTo>
                  <a:lnTo>
                    <a:pt x="266295" y="22515"/>
                  </a:lnTo>
                  <a:close/>
                </a:path>
                <a:path w="545464" h="86360">
                  <a:moveTo>
                    <a:pt x="252120" y="17437"/>
                  </a:moveTo>
                  <a:lnTo>
                    <a:pt x="245160" y="17437"/>
                  </a:lnTo>
                  <a:lnTo>
                    <a:pt x="238582" y="21424"/>
                  </a:lnTo>
                  <a:lnTo>
                    <a:pt x="236397" y="27330"/>
                  </a:lnTo>
                  <a:lnTo>
                    <a:pt x="238282" y="27330"/>
                  </a:lnTo>
                  <a:lnTo>
                    <a:pt x="242112" y="22478"/>
                  </a:lnTo>
                  <a:lnTo>
                    <a:pt x="266241" y="22478"/>
                  </a:lnTo>
                  <a:lnTo>
                    <a:pt x="260756" y="18749"/>
                  </a:lnTo>
                  <a:lnTo>
                    <a:pt x="252120" y="17437"/>
                  </a:lnTo>
                  <a:close/>
                </a:path>
                <a:path w="545464" h="86360">
                  <a:moveTo>
                    <a:pt x="285445" y="18872"/>
                  </a:moveTo>
                  <a:lnTo>
                    <a:pt x="279450" y="18872"/>
                  </a:lnTo>
                  <a:lnTo>
                    <a:pt x="279450" y="68008"/>
                  </a:lnTo>
                  <a:lnTo>
                    <a:pt x="285445" y="68008"/>
                  </a:lnTo>
                  <a:lnTo>
                    <a:pt x="285503" y="36385"/>
                  </a:lnTo>
                  <a:lnTo>
                    <a:pt x="285635" y="29717"/>
                  </a:lnTo>
                  <a:lnTo>
                    <a:pt x="287520" y="27330"/>
                  </a:lnTo>
                  <a:lnTo>
                    <a:pt x="285445" y="27330"/>
                  </a:lnTo>
                  <a:lnTo>
                    <a:pt x="285445" y="18872"/>
                  </a:lnTo>
                  <a:close/>
                </a:path>
                <a:path w="545464" h="86360">
                  <a:moveTo>
                    <a:pt x="315484" y="22478"/>
                  </a:moveTo>
                  <a:lnTo>
                    <a:pt x="310603" y="22478"/>
                  </a:lnTo>
                  <a:lnTo>
                    <a:pt x="313359" y="28854"/>
                  </a:lnTo>
                  <a:lnTo>
                    <a:pt x="313359" y="68008"/>
                  </a:lnTo>
                  <a:lnTo>
                    <a:pt x="319354" y="68008"/>
                  </a:lnTo>
                  <a:lnTo>
                    <a:pt x="319354" y="36385"/>
                  </a:lnTo>
                  <a:lnTo>
                    <a:pt x="318485" y="28479"/>
                  </a:lnTo>
                  <a:lnTo>
                    <a:pt x="315537" y="22515"/>
                  </a:lnTo>
                  <a:close/>
                </a:path>
                <a:path w="545464" h="86360">
                  <a:moveTo>
                    <a:pt x="301358" y="17437"/>
                  </a:moveTo>
                  <a:lnTo>
                    <a:pt x="294398" y="17437"/>
                  </a:lnTo>
                  <a:lnTo>
                    <a:pt x="287832" y="21424"/>
                  </a:lnTo>
                  <a:lnTo>
                    <a:pt x="285635" y="27330"/>
                  </a:lnTo>
                  <a:lnTo>
                    <a:pt x="287520" y="27330"/>
                  </a:lnTo>
                  <a:lnTo>
                    <a:pt x="291350" y="22478"/>
                  </a:lnTo>
                  <a:lnTo>
                    <a:pt x="315484" y="22478"/>
                  </a:lnTo>
                  <a:lnTo>
                    <a:pt x="309999" y="18749"/>
                  </a:lnTo>
                  <a:lnTo>
                    <a:pt x="301358" y="17437"/>
                  </a:lnTo>
                  <a:close/>
                </a:path>
                <a:path w="545464" h="86360">
                  <a:moveTo>
                    <a:pt x="334314" y="18872"/>
                  </a:moveTo>
                  <a:lnTo>
                    <a:pt x="328790" y="18872"/>
                  </a:lnTo>
                  <a:lnTo>
                    <a:pt x="328790" y="86194"/>
                  </a:lnTo>
                  <a:lnTo>
                    <a:pt x="334784" y="86194"/>
                  </a:lnTo>
                  <a:lnTo>
                    <a:pt x="334784" y="58674"/>
                  </a:lnTo>
                  <a:lnTo>
                    <a:pt x="339652" y="58674"/>
                  </a:lnTo>
                  <a:lnTo>
                    <a:pt x="338621" y="57742"/>
                  </a:lnTo>
                  <a:lnTo>
                    <a:pt x="335684" y="51012"/>
                  </a:lnTo>
                  <a:lnTo>
                    <a:pt x="334784" y="43433"/>
                  </a:lnTo>
                  <a:lnTo>
                    <a:pt x="335616" y="35455"/>
                  </a:lnTo>
                  <a:lnTo>
                    <a:pt x="338440" y="28775"/>
                  </a:lnTo>
                  <a:lnTo>
                    <a:pt x="339112" y="28193"/>
                  </a:lnTo>
                  <a:lnTo>
                    <a:pt x="334314" y="28193"/>
                  </a:lnTo>
                  <a:lnTo>
                    <a:pt x="334314" y="18872"/>
                  </a:lnTo>
                  <a:close/>
                </a:path>
                <a:path w="545464" h="86360">
                  <a:moveTo>
                    <a:pt x="339652" y="58674"/>
                  </a:moveTo>
                  <a:lnTo>
                    <a:pt x="334975" y="58674"/>
                  </a:lnTo>
                  <a:lnTo>
                    <a:pt x="337553" y="65722"/>
                  </a:lnTo>
                  <a:lnTo>
                    <a:pt x="344690" y="69430"/>
                  </a:lnTo>
                  <a:lnTo>
                    <a:pt x="352031" y="69430"/>
                  </a:lnTo>
                  <a:lnTo>
                    <a:pt x="361793" y="67324"/>
                  </a:lnTo>
                  <a:lnTo>
                    <a:pt x="365341" y="64401"/>
                  </a:lnTo>
                  <a:lnTo>
                    <a:pt x="352031" y="64401"/>
                  </a:lnTo>
                  <a:lnTo>
                    <a:pt x="343951" y="62559"/>
                  </a:lnTo>
                  <a:lnTo>
                    <a:pt x="339652" y="58674"/>
                  </a:lnTo>
                  <a:close/>
                </a:path>
                <a:path w="545464" h="86360">
                  <a:moveTo>
                    <a:pt x="365356" y="22478"/>
                  </a:moveTo>
                  <a:lnTo>
                    <a:pt x="352031" y="22478"/>
                  </a:lnTo>
                  <a:lnTo>
                    <a:pt x="359369" y="24319"/>
                  </a:lnTo>
                  <a:lnTo>
                    <a:pt x="364369" y="29132"/>
                  </a:lnTo>
                  <a:lnTo>
                    <a:pt x="367226" y="35857"/>
                  </a:lnTo>
                  <a:lnTo>
                    <a:pt x="368134" y="43433"/>
                  </a:lnTo>
                  <a:lnTo>
                    <a:pt x="367226" y="51012"/>
                  </a:lnTo>
                  <a:lnTo>
                    <a:pt x="364369" y="57742"/>
                  </a:lnTo>
                  <a:lnTo>
                    <a:pt x="359369" y="62559"/>
                  </a:lnTo>
                  <a:lnTo>
                    <a:pt x="352031" y="64401"/>
                  </a:lnTo>
                  <a:lnTo>
                    <a:pt x="365341" y="64401"/>
                  </a:lnTo>
                  <a:lnTo>
                    <a:pt x="368684" y="61647"/>
                  </a:lnTo>
                  <a:lnTo>
                    <a:pt x="372769" y="53362"/>
                  </a:lnTo>
                  <a:lnTo>
                    <a:pt x="374116" y="43433"/>
                  </a:lnTo>
                  <a:lnTo>
                    <a:pt x="372769" y="33505"/>
                  </a:lnTo>
                  <a:lnTo>
                    <a:pt x="368684" y="25220"/>
                  </a:lnTo>
                  <a:lnTo>
                    <a:pt x="365356" y="22478"/>
                  </a:lnTo>
                  <a:close/>
                </a:path>
                <a:path w="545464" h="86360">
                  <a:moveTo>
                    <a:pt x="352031" y="17437"/>
                  </a:moveTo>
                  <a:lnTo>
                    <a:pt x="344119" y="17437"/>
                  </a:lnTo>
                  <a:lnTo>
                    <a:pt x="337261" y="21526"/>
                  </a:lnTo>
                  <a:lnTo>
                    <a:pt x="334505" y="28193"/>
                  </a:lnTo>
                  <a:lnTo>
                    <a:pt x="339112" y="28193"/>
                  </a:lnTo>
                  <a:lnTo>
                    <a:pt x="343748" y="24185"/>
                  </a:lnTo>
                  <a:lnTo>
                    <a:pt x="352031" y="22478"/>
                  </a:lnTo>
                  <a:lnTo>
                    <a:pt x="365356" y="22478"/>
                  </a:lnTo>
                  <a:lnTo>
                    <a:pt x="361793" y="19543"/>
                  </a:lnTo>
                  <a:lnTo>
                    <a:pt x="352031" y="17437"/>
                  </a:lnTo>
                  <a:close/>
                </a:path>
                <a:path w="545464" h="86360">
                  <a:moveTo>
                    <a:pt x="387451" y="18872"/>
                  </a:moveTo>
                  <a:lnTo>
                    <a:pt x="381469" y="18872"/>
                  </a:lnTo>
                  <a:lnTo>
                    <a:pt x="381469" y="62204"/>
                  </a:lnTo>
                  <a:lnTo>
                    <a:pt x="386321" y="69430"/>
                  </a:lnTo>
                  <a:lnTo>
                    <a:pt x="406044" y="69430"/>
                  </a:lnTo>
                  <a:lnTo>
                    <a:pt x="412521" y="65722"/>
                  </a:lnTo>
                  <a:lnTo>
                    <a:pt x="413152" y="64401"/>
                  </a:lnTo>
                  <a:lnTo>
                    <a:pt x="391083" y="64401"/>
                  </a:lnTo>
                  <a:lnTo>
                    <a:pt x="387743" y="59728"/>
                  </a:lnTo>
                  <a:lnTo>
                    <a:pt x="387577" y="54686"/>
                  </a:lnTo>
                  <a:lnTo>
                    <a:pt x="387451" y="18872"/>
                  </a:lnTo>
                  <a:close/>
                </a:path>
                <a:path w="545464" h="86360">
                  <a:moveTo>
                    <a:pt x="421360" y="59156"/>
                  </a:moveTo>
                  <a:lnTo>
                    <a:pt x="415848" y="59156"/>
                  </a:lnTo>
                  <a:lnTo>
                    <a:pt x="415848" y="68008"/>
                  </a:lnTo>
                  <a:lnTo>
                    <a:pt x="421360" y="68008"/>
                  </a:lnTo>
                  <a:lnTo>
                    <a:pt x="421360" y="59156"/>
                  </a:lnTo>
                  <a:close/>
                </a:path>
                <a:path w="545464" h="86360">
                  <a:moveTo>
                    <a:pt x="421360" y="18872"/>
                  </a:moveTo>
                  <a:lnTo>
                    <a:pt x="415378" y="18872"/>
                  </a:lnTo>
                  <a:lnTo>
                    <a:pt x="415378" y="54686"/>
                  </a:lnTo>
                  <a:lnTo>
                    <a:pt x="410895" y="64401"/>
                  </a:lnTo>
                  <a:lnTo>
                    <a:pt x="413152" y="64401"/>
                  </a:lnTo>
                  <a:lnTo>
                    <a:pt x="415658" y="59156"/>
                  </a:lnTo>
                  <a:lnTo>
                    <a:pt x="421360" y="59156"/>
                  </a:lnTo>
                  <a:lnTo>
                    <a:pt x="421360" y="18872"/>
                  </a:lnTo>
                  <a:close/>
                </a:path>
                <a:path w="545464" h="86360">
                  <a:moveTo>
                    <a:pt x="436702" y="18872"/>
                  </a:moveTo>
                  <a:lnTo>
                    <a:pt x="430707" y="18872"/>
                  </a:lnTo>
                  <a:lnTo>
                    <a:pt x="430707" y="68008"/>
                  </a:lnTo>
                  <a:lnTo>
                    <a:pt x="436702" y="68008"/>
                  </a:lnTo>
                  <a:lnTo>
                    <a:pt x="436760" y="36385"/>
                  </a:lnTo>
                  <a:lnTo>
                    <a:pt x="436892" y="29717"/>
                  </a:lnTo>
                  <a:lnTo>
                    <a:pt x="438777" y="27330"/>
                  </a:lnTo>
                  <a:lnTo>
                    <a:pt x="436702" y="27330"/>
                  </a:lnTo>
                  <a:lnTo>
                    <a:pt x="436702" y="18872"/>
                  </a:lnTo>
                  <a:close/>
                </a:path>
                <a:path w="545464" h="86360">
                  <a:moveTo>
                    <a:pt x="466736" y="22478"/>
                  </a:moveTo>
                  <a:lnTo>
                    <a:pt x="461860" y="22478"/>
                  </a:lnTo>
                  <a:lnTo>
                    <a:pt x="464616" y="28854"/>
                  </a:lnTo>
                  <a:lnTo>
                    <a:pt x="464616" y="68008"/>
                  </a:lnTo>
                  <a:lnTo>
                    <a:pt x="470611" y="68008"/>
                  </a:lnTo>
                  <a:lnTo>
                    <a:pt x="470611" y="36385"/>
                  </a:lnTo>
                  <a:lnTo>
                    <a:pt x="469740" y="28479"/>
                  </a:lnTo>
                  <a:lnTo>
                    <a:pt x="466790" y="22515"/>
                  </a:lnTo>
                  <a:close/>
                </a:path>
                <a:path w="545464" h="86360">
                  <a:moveTo>
                    <a:pt x="452615" y="17437"/>
                  </a:moveTo>
                  <a:lnTo>
                    <a:pt x="445655" y="17437"/>
                  </a:lnTo>
                  <a:lnTo>
                    <a:pt x="439077" y="21424"/>
                  </a:lnTo>
                  <a:lnTo>
                    <a:pt x="436892" y="27330"/>
                  </a:lnTo>
                  <a:lnTo>
                    <a:pt x="438777" y="27330"/>
                  </a:lnTo>
                  <a:lnTo>
                    <a:pt x="442607" y="22478"/>
                  </a:lnTo>
                  <a:lnTo>
                    <a:pt x="466736" y="22478"/>
                  </a:lnTo>
                  <a:lnTo>
                    <a:pt x="461251" y="18749"/>
                  </a:lnTo>
                  <a:lnTo>
                    <a:pt x="452615" y="17437"/>
                  </a:lnTo>
                  <a:close/>
                </a:path>
                <a:path w="545464" h="86360">
                  <a:moveTo>
                    <a:pt x="535279" y="23901"/>
                  </a:moveTo>
                  <a:lnTo>
                    <a:pt x="529297" y="23901"/>
                  </a:lnTo>
                  <a:lnTo>
                    <a:pt x="529196" y="65912"/>
                  </a:lnTo>
                  <a:lnTo>
                    <a:pt x="531952" y="68579"/>
                  </a:lnTo>
                  <a:lnTo>
                    <a:pt x="541756" y="68579"/>
                  </a:lnTo>
                  <a:lnTo>
                    <a:pt x="543471" y="68389"/>
                  </a:lnTo>
                  <a:lnTo>
                    <a:pt x="545287" y="68389"/>
                  </a:lnTo>
                  <a:lnTo>
                    <a:pt x="545287" y="63538"/>
                  </a:lnTo>
                  <a:lnTo>
                    <a:pt x="540143" y="63538"/>
                  </a:lnTo>
                  <a:lnTo>
                    <a:pt x="535851" y="63258"/>
                  </a:lnTo>
                  <a:lnTo>
                    <a:pt x="535279" y="60960"/>
                  </a:lnTo>
                  <a:lnTo>
                    <a:pt x="535279" y="23901"/>
                  </a:lnTo>
                  <a:close/>
                </a:path>
                <a:path w="545464" h="86360">
                  <a:moveTo>
                    <a:pt x="486041" y="12"/>
                  </a:moveTo>
                  <a:lnTo>
                    <a:pt x="480047" y="12"/>
                  </a:lnTo>
                  <a:lnTo>
                    <a:pt x="480047" y="68008"/>
                  </a:lnTo>
                  <a:lnTo>
                    <a:pt x="486041" y="68008"/>
                  </a:lnTo>
                  <a:lnTo>
                    <a:pt x="486041" y="49339"/>
                  </a:lnTo>
                  <a:lnTo>
                    <a:pt x="494048" y="42672"/>
                  </a:lnTo>
                  <a:lnTo>
                    <a:pt x="486041" y="42672"/>
                  </a:lnTo>
                  <a:lnTo>
                    <a:pt x="486041" y="12"/>
                  </a:lnTo>
                  <a:close/>
                </a:path>
                <a:path w="545464" h="86360">
                  <a:moveTo>
                    <a:pt x="503359" y="41249"/>
                  </a:moveTo>
                  <a:lnTo>
                    <a:pt x="495757" y="41249"/>
                  </a:lnTo>
                  <a:lnTo>
                    <a:pt x="515188" y="68008"/>
                  </a:lnTo>
                  <a:lnTo>
                    <a:pt x="522706" y="68008"/>
                  </a:lnTo>
                  <a:lnTo>
                    <a:pt x="503359" y="41249"/>
                  </a:lnTo>
                  <a:close/>
                </a:path>
                <a:path w="545464" h="86360">
                  <a:moveTo>
                    <a:pt x="545287" y="63258"/>
                  </a:moveTo>
                  <a:lnTo>
                    <a:pt x="543572" y="63449"/>
                  </a:lnTo>
                  <a:lnTo>
                    <a:pt x="541858" y="63538"/>
                  </a:lnTo>
                  <a:lnTo>
                    <a:pt x="545287" y="63538"/>
                  </a:lnTo>
                  <a:lnTo>
                    <a:pt x="545287" y="63258"/>
                  </a:lnTo>
                  <a:close/>
                </a:path>
                <a:path w="545464" h="86360">
                  <a:moveTo>
                    <a:pt x="520725" y="18872"/>
                  </a:moveTo>
                  <a:lnTo>
                    <a:pt x="513283" y="18872"/>
                  </a:lnTo>
                  <a:lnTo>
                    <a:pt x="486041" y="42672"/>
                  </a:lnTo>
                  <a:lnTo>
                    <a:pt x="494048" y="42672"/>
                  </a:lnTo>
                  <a:lnTo>
                    <a:pt x="495757" y="41249"/>
                  </a:lnTo>
                  <a:lnTo>
                    <a:pt x="503359" y="41249"/>
                  </a:lnTo>
                  <a:lnTo>
                    <a:pt x="500329" y="37058"/>
                  </a:lnTo>
                  <a:lnTo>
                    <a:pt x="520725" y="19357"/>
                  </a:lnTo>
                  <a:lnTo>
                    <a:pt x="520725" y="18872"/>
                  </a:lnTo>
                  <a:close/>
                </a:path>
                <a:path w="545464" h="86360">
                  <a:moveTo>
                    <a:pt x="545287" y="18872"/>
                  </a:moveTo>
                  <a:lnTo>
                    <a:pt x="521284" y="18872"/>
                  </a:lnTo>
                  <a:lnTo>
                    <a:pt x="520725" y="19357"/>
                  </a:lnTo>
                  <a:lnTo>
                    <a:pt x="520725" y="23901"/>
                  </a:lnTo>
                  <a:lnTo>
                    <a:pt x="545287" y="23901"/>
                  </a:lnTo>
                  <a:lnTo>
                    <a:pt x="545287" y="18872"/>
                  </a:lnTo>
                  <a:close/>
                </a:path>
                <a:path w="545464" h="86360">
                  <a:moveTo>
                    <a:pt x="521284" y="18872"/>
                  </a:moveTo>
                  <a:lnTo>
                    <a:pt x="520725" y="18872"/>
                  </a:lnTo>
                  <a:lnTo>
                    <a:pt x="520725" y="19357"/>
                  </a:lnTo>
                  <a:lnTo>
                    <a:pt x="521284" y="18872"/>
                  </a:lnTo>
                  <a:close/>
                </a:path>
                <a:path w="545464" h="86360">
                  <a:moveTo>
                    <a:pt x="535279" y="4102"/>
                  </a:moveTo>
                  <a:lnTo>
                    <a:pt x="529297" y="4102"/>
                  </a:lnTo>
                  <a:lnTo>
                    <a:pt x="529297" y="18872"/>
                  </a:lnTo>
                  <a:lnTo>
                    <a:pt x="535279" y="18872"/>
                  </a:lnTo>
                  <a:lnTo>
                    <a:pt x="535279" y="4102"/>
                  </a:lnTo>
                  <a:close/>
                </a:path>
              </a:pathLst>
            </a:custGeom>
            <a:solidFill>
              <a:srgbClr val="7894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27304" y="393903"/>
            <a:ext cx="26320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63x55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99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286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37362" y="310705"/>
            <a:ext cx="482638" cy="482638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527304" y="928573"/>
            <a:ext cx="207327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Operation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directions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of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rotation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Ball</a:t>
            </a:r>
            <a:r>
              <a:rPr dirty="0" sz="800" spc="-3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bearing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at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motor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is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84455" marR="41910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Optionally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with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deviant</a:t>
            </a:r>
            <a:r>
              <a:rPr dirty="0" sz="800" spc="-10" i="1">
                <a:latin typeface="Arial"/>
                <a:cs typeface="Arial"/>
              </a:rPr>
              <a:t> 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length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5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diameter,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on 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sides,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special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-10" i="1">
                <a:latin typeface="Arial"/>
                <a:cs typeface="Arial"/>
              </a:rPr>
              <a:t> high </a:t>
            </a:r>
            <a:r>
              <a:rPr dirty="0" sz="800" spc="-20" i="1">
                <a:latin typeface="Arial"/>
                <a:cs typeface="Arial"/>
              </a:rPr>
              <a:t>voltage</a:t>
            </a:r>
            <a:r>
              <a:rPr dirty="0" sz="800" spc="-10" i="1">
                <a:latin typeface="Arial"/>
                <a:cs typeface="Arial"/>
              </a:rPr>
              <a:t> winding, </a:t>
            </a:r>
            <a:r>
              <a:rPr dirty="0" sz="800" spc="-20" i="1">
                <a:latin typeface="Arial"/>
                <a:cs typeface="Arial"/>
              </a:rPr>
              <a:t>higher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protection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class </a:t>
            </a:r>
            <a:r>
              <a:rPr dirty="0" sz="800" i="1">
                <a:latin typeface="Arial"/>
                <a:cs typeface="Arial"/>
              </a:rPr>
              <a:t>up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to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30" i="1">
                <a:latin typeface="Arial"/>
                <a:cs typeface="Arial"/>
              </a:rPr>
              <a:t>IP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746552" y="928573"/>
            <a:ext cx="2350135" cy="8636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Drehrichtung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Rechts-</a:t>
            </a:r>
            <a:r>
              <a:rPr dirty="0" sz="800">
                <a:latin typeface="Arial"/>
                <a:cs typeface="Arial"/>
              </a:rPr>
              <a:t>/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Linkslauf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Motorwelle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abtriebsseitig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kugelgelagert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Optional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abweichende </a:t>
            </a:r>
            <a:r>
              <a:rPr dirty="0" sz="800" spc="-30">
                <a:latin typeface="Arial"/>
                <a:cs typeface="Arial"/>
              </a:rPr>
              <a:t>Wellenlängen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endParaRPr sz="800">
              <a:latin typeface="Arial"/>
              <a:cs typeface="Arial"/>
            </a:endParaRPr>
          </a:p>
          <a:p>
            <a:pPr algn="just" marL="84455" marR="245745">
              <a:lnSpc>
                <a:spcPct val="114599"/>
              </a:lnSpc>
            </a:pPr>
            <a:r>
              <a:rPr dirty="0" sz="800">
                <a:latin typeface="Arial"/>
                <a:cs typeface="Arial"/>
              </a:rPr>
              <a:t>-</a:t>
            </a:r>
            <a:r>
              <a:rPr dirty="0" sz="800" spc="-20">
                <a:latin typeface="Arial"/>
                <a:cs typeface="Arial"/>
              </a:rPr>
              <a:t>durchmesser,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beidseitige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Welle,</a:t>
            </a:r>
            <a:r>
              <a:rPr dirty="0" sz="800" spc="-10">
                <a:latin typeface="Arial"/>
                <a:cs typeface="Arial"/>
              </a:rPr>
              <a:t> Sonder-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r>
              <a:rPr dirty="0" sz="800" spc="-20">
                <a:latin typeface="Arial"/>
                <a:cs typeface="Arial"/>
              </a:rPr>
              <a:t> Hochspannungswicklungen,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höhere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Schutzart </a:t>
            </a:r>
            <a:r>
              <a:rPr dirty="0" sz="800">
                <a:latin typeface="Arial"/>
                <a:cs typeface="Arial"/>
              </a:rPr>
              <a:t>bis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IP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541820" y="6411544"/>
            <a:ext cx="6480810" cy="3729990"/>
            <a:chOff x="541820" y="6411544"/>
            <a:chExt cx="6480810" cy="3729990"/>
          </a:xfrm>
        </p:grpSpPr>
        <p:sp>
          <p:nvSpPr>
            <p:cNvPr id="15" name="object 15" descr=""/>
            <p:cNvSpPr/>
            <p:nvPr/>
          </p:nvSpPr>
          <p:spPr>
            <a:xfrm>
              <a:off x="543407" y="6580390"/>
              <a:ext cx="6477635" cy="3559175"/>
            </a:xfrm>
            <a:custGeom>
              <a:avLst/>
              <a:gdLst/>
              <a:ahLst/>
              <a:cxnLst/>
              <a:rect l="l" t="t" r="r" b="b"/>
              <a:pathLst>
                <a:path w="6477634" h="3559175">
                  <a:moveTo>
                    <a:pt x="0" y="3559175"/>
                  </a:moveTo>
                  <a:lnTo>
                    <a:pt x="6477165" y="3559175"/>
                  </a:lnTo>
                  <a:lnTo>
                    <a:pt x="6477165" y="0"/>
                  </a:lnTo>
                  <a:lnTo>
                    <a:pt x="0" y="0"/>
                  </a:lnTo>
                  <a:lnTo>
                    <a:pt x="0" y="3559175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43407" y="641154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43407" y="6411544"/>
            <a:ext cx="6477635" cy="216535"/>
          </a:xfrm>
          <a:prstGeom prst="rect">
            <a:avLst/>
          </a:prstGeom>
          <a:ln w="3517">
            <a:solidFill>
              <a:srgbClr val="58585A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27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Modular</a:t>
            </a:r>
            <a:r>
              <a:rPr dirty="0" sz="900" spc="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System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25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Modulares</a:t>
            </a:r>
            <a:r>
              <a:rPr dirty="0" sz="900" spc="2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Baukastensystem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855296" y="6917588"/>
            <a:ext cx="855344" cy="11506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Planetary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Planetengetriebe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52,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52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H,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197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63,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75,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202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855296" y="8136788"/>
            <a:ext cx="871855" cy="327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6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Worm</a:t>
            </a:r>
            <a:r>
              <a:rPr dirty="0" sz="700" spc="-3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Schneckengetriebe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65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963259" y="8530488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80,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212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55296" y="8990228"/>
            <a:ext cx="819150" cy="419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Spirotec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Spirotec</a:t>
            </a:r>
            <a:r>
              <a:rPr dirty="0" sz="700" spc="-1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STG</a:t>
            </a:r>
            <a:r>
              <a:rPr dirty="0" sz="600" spc="-25" b="1">
                <a:latin typeface="Arial"/>
                <a:cs typeface="Arial"/>
              </a:rPr>
              <a:t> 65,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208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94245" y="6912267"/>
            <a:ext cx="948690" cy="8001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0650" marR="5080" indent="-108585">
              <a:lnSpc>
                <a:spcPct val="106000"/>
              </a:lnSpc>
              <a:spcBef>
                <a:spcPts val="5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7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Brakes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&amp;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Encoder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Bremsen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894C7"/>
                </a:solidFill>
                <a:latin typeface="Arial"/>
                <a:cs typeface="Arial"/>
              </a:rPr>
              <a:t>&amp;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Anbauten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46,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90,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100,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02246" y="7778407"/>
            <a:ext cx="5537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11,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02246" y="8281327"/>
            <a:ext cx="553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ME</a:t>
            </a:r>
            <a:r>
              <a:rPr dirty="0" sz="600" spc="2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02246" y="8555647"/>
            <a:ext cx="5537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56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047301" y="7788239"/>
            <a:ext cx="1233805" cy="251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30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Controller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Regelelektroniken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RS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200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155302" y="8105343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6005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6010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182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047301" y="8565070"/>
            <a:ext cx="1296670" cy="220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30"/>
              </a:lnSpc>
              <a:spcBef>
                <a:spcPts val="10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Accessories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Zubehör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ts val="710"/>
              </a:lnSpc>
            </a:pPr>
            <a:r>
              <a:rPr dirty="0" sz="600" b="1" i="1">
                <a:latin typeface="Arial"/>
                <a:cs typeface="Arial"/>
              </a:rPr>
              <a:t>Cover</a:t>
            </a:r>
            <a:r>
              <a:rPr dirty="0" sz="600" spc="-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IP54</a:t>
            </a:r>
            <a:r>
              <a:rPr dirty="0" sz="600" b="1">
                <a:latin typeface="Arial"/>
                <a:cs typeface="Arial"/>
              </a:rPr>
              <a:t>/ Schutzhauben </a:t>
            </a:r>
            <a:r>
              <a:rPr dirty="0" sz="600" spc="-10" b="1">
                <a:latin typeface="Arial"/>
                <a:cs typeface="Arial"/>
              </a:rPr>
              <a:t>IP54,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155276" y="8852090"/>
            <a:ext cx="1447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protection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10" b="1" i="1">
                <a:latin typeface="Arial"/>
                <a:cs typeface="Arial"/>
              </a:rPr>
              <a:t>covers,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8-</a:t>
            </a:r>
            <a:r>
              <a:rPr dirty="0" sz="600" spc="-20" b="1" i="1">
                <a:latin typeface="Arial"/>
                <a:cs typeface="Arial"/>
              </a:rPr>
              <a:t>pin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Rundsteckverbinder</a:t>
            </a:r>
            <a:r>
              <a:rPr dirty="0" sz="600" spc="5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für</a:t>
            </a:r>
            <a:r>
              <a:rPr dirty="0" sz="600" spc="5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Schutzhauben,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8-</a:t>
            </a:r>
            <a:r>
              <a:rPr dirty="0" sz="600" spc="-10" b="1">
                <a:latin typeface="Arial"/>
                <a:cs typeface="Arial"/>
              </a:rPr>
              <a:t>polig,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155276" y="9217850"/>
            <a:ext cx="1337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with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RE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20/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30/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56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20/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30/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56,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155276" y="9492170"/>
            <a:ext cx="1113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 RE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..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TI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 mit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 RE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.. </a:t>
            </a:r>
            <a:r>
              <a:rPr dirty="0" sz="600" spc="-25" b="1">
                <a:latin typeface="Arial"/>
                <a:cs typeface="Arial"/>
              </a:rPr>
              <a:t>TI,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155276" y="9766490"/>
            <a:ext cx="1612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 screw terminals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RS </a:t>
            </a:r>
            <a:r>
              <a:rPr dirty="0" sz="600" spc="-20" b="1" i="1">
                <a:latin typeface="Arial"/>
                <a:cs typeface="Arial"/>
              </a:rPr>
              <a:t>200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 Schraubklemmen für RS </a:t>
            </a:r>
            <a:r>
              <a:rPr dirty="0" sz="600" spc="-20" b="1">
                <a:latin typeface="Arial"/>
                <a:cs typeface="Arial"/>
              </a:rPr>
              <a:t>200,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224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553119" y="7042226"/>
            <a:ext cx="2350770" cy="2489835"/>
            <a:chOff x="2553119" y="7042226"/>
            <a:chExt cx="2350770" cy="2489835"/>
          </a:xfrm>
        </p:grpSpPr>
        <p:sp>
          <p:nvSpPr>
            <p:cNvPr id="34" name="object 34" descr=""/>
            <p:cNvSpPr/>
            <p:nvPr/>
          </p:nvSpPr>
          <p:spPr>
            <a:xfrm>
              <a:off x="2755798" y="7470978"/>
              <a:ext cx="530225" cy="25400"/>
            </a:xfrm>
            <a:custGeom>
              <a:avLst/>
              <a:gdLst/>
              <a:ahLst/>
              <a:cxnLst/>
              <a:rect l="l" t="t" r="r" b="b"/>
              <a:pathLst>
                <a:path w="530225" h="25400">
                  <a:moveTo>
                    <a:pt x="0" y="12700"/>
                  </a:moveTo>
                  <a:lnTo>
                    <a:pt x="504583" y="12700"/>
                  </a:lnTo>
                </a:path>
                <a:path w="530225" h="25400">
                  <a:moveTo>
                    <a:pt x="517283" y="25400"/>
                  </a:moveTo>
                  <a:lnTo>
                    <a:pt x="524294" y="25400"/>
                  </a:lnTo>
                  <a:lnTo>
                    <a:pt x="529983" y="19710"/>
                  </a:lnTo>
                  <a:lnTo>
                    <a:pt x="529983" y="12700"/>
                  </a:lnTo>
                  <a:lnTo>
                    <a:pt x="529983" y="5689"/>
                  </a:lnTo>
                  <a:lnTo>
                    <a:pt x="524294" y="0"/>
                  </a:lnTo>
                  <a:lnTo>
                    <a:pt x="517283" y="0"/>
                  </a:lnTo>
                  <a:lnTo>
                    <a:pt x="510273" y="0"/>
                  </a:lnTo>
                  <a:lnTo>
                    <a:pt x="504583" y="5689"/>
                  </a:lnTo>
                  <a:lnTo>
                    <a:pt x="504583" y="12700"/>
                  </a:lnTo>
                  <a:lnTo>
                    <a:pt x="504583" y="19710"/>
                  </a:lnTo>
                  <a:lnTo>
                    <a:pt x="510273" y="25400"/>
                  </a:lnTo>
                  <a:lnTo>
                    <a:pt x="517283" y="254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56611" y="7046481"/>
              <a:ext cx="199390" cy="2274570"/>
            </a:xfrm>
            <a:custGeom>
              <a:avLst/>
              <a:gdLst/>
              <a:ahLst/>
              <a:cxnLst/>
              <a:rect l="l" t="t" r="r" b="b"/>
              <a:pathLst>
                <a:path w="199389" h="2274570">
                  <a:moveTo>
                    <a:pt x="69049" y="12712"/>
                  </a:moveTo>
                  <a:lnTo>
                    <a:pt x="199034" y="11556"/>
                  </a:lnTo>
                  <a:lnTo>
                    <a:pt x="199034" y="2261374"/>
                  </a:lnTo>
                  <a:lnTo>
                    <a:pt x="25654" y="2261374"/>
                  </a:lnTo>
                </a:path>
                <a:path w="199389" h="2274570">
                  <a:moveTo>
                    <a:pt x="43395" y="12826"/>
                  </a:moveTo>
                  <a:lnTo>
                    <a:pt x="43395" y="19913"/>
                  </a:lnTo>
                  <a:lnTo>
                    <a:pt x="49136" y="25653"/>
                  </a:lnTo>
                  <a:lnTo>
                    <a:pt x="56222" y="25653"/>
                  </a:lnTo>
                  <a:lnTo>
                    <a:pt x="63309" y="25653"/>
                  </a:lnTo>
                  <a:lnTo>
                    <a:pt x="69049" y="19913"/>
                  </a:lnTo>
                  <a:lnTo>
                    <a:pt x="69049" y="12826"/>
                  </a:lnTo>
                  <a:lnTo>
                    <a:pt x="69049" y="5740"/>
                  </a:lnTo>
                  <a:lnTo>
                    <a:pt x="63309" y="0"/>
                  </a:lnTo>
                  <a:lnTo>
                    <a:pt x="56222" y="0"/>
                  </a:lnTo>
                  <a:lnTo>
                    <a:pt x="49136" y="0"/>
                  </a:lnTo>
                  <a:lnTo>
                    <a:pt x="43395" y="5740"/>
                  </a:lnTo>
                  <a:lnTo>
                    <a:pt x="43395" y="12826"/>
                  </a:lnTo>
                  <a:close/>
                </a:path>
                <a:path w="199389" h="2274570">
                  <a:moveTo>
                    <a:pt x="0" y="2261374"/>
                  </a:moveTo>
                  <a:lnTo>
                    <a:pt x="0" y="2268461"/>
                  </a:lnTo>
                  <a:lnTo>
                    <a:pt x="5740" y="2274201"/>
                  </a:lnTo>
                  <a:lnTo>
                    <a:pt x="12827" y="2274201"/>
                  </a:lnTo>
                  <a:lnTo>
                    <a:pt x="19913" y="2274201"/>
                  </a:lnTo>
                  <a:lnTo>
                    <a:pt x="25654" y="2268461"/>
                  </a:lnTo>
                  <a:lnTo>
                    <a:pt x="25654" y="2261374"/>
                  </a:lnTo>
                  <a:lnTo>
                    <a:pt x="25654" y="2254288"/>
                  </a:lnTo>
                  <a:lnTo>
                    <a:pt x="19913" y="2248547"/>
                  </a:lnTo>
                  <a:lnTo>
                    <a:pt x="12827" y="2248547"/>
                  </a:lnTo>
                  <a:lnTo>
                    <a:pt x="5740" y="2248547"/>
                  </a:lnTo>
                  <a:lnTo>
                    <a:pt x="0" y="2254288"/>
                  </a:lnTo>
                  <a:lnTo>
                    <a:pt x="0" y="226137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335868" y="7045401"/>
              <a:ext cx="564515" cy="2483485"/>
            </a:xfrm>
            <a:custGeom>
              <a:avLst/>
              <a:gdLst/>
              <a:ahLst/>
              <a:cxnLst/>
              <a:rect l="l" t="t" r="r" b="b"/>
              <a:pathLst>
                <a:path w="564514" h="2483484">
                  <a:moveTo>
                    <a:pt x="412153" y="422402"/>
                  </a:moveTo>
                  <a:lnTo>
                    <a:pt x="25400" y="422402"/>
                  </a:lnTo>
                </a:path>
                <a:path w="564514" h="2483484">
                  <a:moveTo>
                    <a:pt x="12700" y="435102"/>
                  </a:moveTo>
                  <a:lnTo>
                    <a:pt x="5689" y="435102"/>
                  </a:lnTo>
                  <a:lnTo>
                    <a:pt x="0" y="429412"/>
                  </a:lnTo>
                  <a:lnTo>
                    <a:pt x="0" y="422402"/>
                  </a:lnTo>
                  <a:lnTo>
                    <a:pt x="0" y="415391"/>
                  </a:lnTo>
                  <a:lnTo>
                    <a:pt x="5689" y="409702"/>
                  </a:lnTo>
                  <a:lnTo>
                    <a:pt x="12700" y="409702"/>
                  </a:lnTo>
                  <a:lnTo>
                    <a:pt x="19710" y="409702"/>
                  </a:lnTo>
                  <a:lnTo>
                    <a:pt x="25400" y="415391"/>
                  </a:lnTo>
                  <a:lnTo>
                    <a:pt x="25400" y="422402"/>
                  </a:lnTo>
                  <a:lnTo>
                    <a:pt x="25400" y="429412"/>
                  </a:lnTo>
                  <a:lnTo>
                    <a:pt x="19710" y="435102"/>
                  </a:lnTo>
                  <a:lnTo>
                    <a:pt x="12700" y="435102"/>
                  </a:lnTo>
                  <a:close/>
                </a:path>
                <a:path w="564514" h="2483484">
                  <a:moveTo>
                    <a:pt x="538949" y="12700"/>
                  </a:moveTo>
                  <a:lnTo>
                    <a:pt x="410248" y="12700"/>
                  </a:lnTo>
                  <a:lnTo>
                    <a:pt x="410248" y="1259141"/>
                  </a:lnTo>
                  <a:lnTo>
                    <a:pt x="410248" y="2482926"/>
                  </a:lnTo>
                  <a:lnTo>
                    <a:pt x="539915" y="2482926"/>
                  </a:lnTo>
                </a:path>
                <a:path w="564514" h="2483484">
                  <a:moveTo>
                    <a:pt x="564349" y="12700"/>
                  </a:moveTo>
                  <a:lnTo>
                    <a:pt x="564349" y="19710"/>
                  </a:lnTo>
                  <a:lnTo>
                    <a:pt x="558673" y="25400"/>
                  </a:lnTo>
                  <a:lnTo>
                    <a:pt x="551649" y="25400"/>
                  </a:lnTo>
                  <a:lnTo>
                    <a:pt x="544639" y="25400"/>
                  </a:lnTo>
                  <a:lnTo>
                    <a:pt x="538949" y="19710"/>
                  </a:lnTo>
                  <a:lnTo>
                    <a:pt x="538949" y="12700"/>
                  </a:lnTo>
                  <a:lnTo>
                    <a:pt x="538949" y="5689"/>
                  </a:lnTo>
                  <a:lnTo>
                    <a:pt x="544639" y="0"/>
                  </a:lnTo>
                  <a:lnTo>
                    <a:pt x="551649" y="0"/>
                  </a:lnTo>
                  <a:lnTo>
                    <a:pt x="558673" y="0"/>
                  </a:lnTo>
                  <a:lnTo>
                    <a:pt x="564349" y="5689"/>
                  </a:lnTo>
                  <a:lnTo>
                    <a:pt x="564349" y="127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300336" y="7229780"/>
              <a:ext cx="790575" cy="0"/>
            </a:xfrm>
            <a:custGeom>
              <a:avLst/>
              <a:gdLst/>
              <a:ahLst/>
              <a:cxnLst/>
              <a:rect l="l" t="t" r="r" b="b"/>
              <a:pathLst>
                <a:path w="790575" h="0">
                  <a:moveTo>
                    <a:pt x="0" y="0"/>
                  </a:moveTo>
                  <a:lnTo>
                    <a:pt x="790193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3302228" y="7709941"/>
              <a:ext cx="788670" cy="0"/>
            </a:xfrm>
            <a:custGeom>
              <a:avLst/>
              <a:gdLst/>
              <a:ahLst/>
              <a:cxnLst/>
              <a:rect l="l" t="t" r="r" b="b"/>
              <a:pathLst>
                <a:path w="788670" h="0">
                  <a:moveTo>
                    <a:pt x="0" y="0"/>
                  </a:moveTo>
                  <a:lnTo>
                    <a:pt x="788314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324947" y="7445286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w="0" h="55245">
                  <a:moveTo>
                    <a:pt x="0" y="0"/>
                  </a:moveTo>
                  <a:lnTo>
                    <a:pt x="0" y="54825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033824" y="7227888"/>
              <a:ext cx="62230" cy="482600"/>
            </a:xfrm>
            <a:custGeom>
              <a:avLst/>
              <a:gdLst/>
              <a:ahLst/>
              <a:cxnLst/>
              <a:rect l="l" t="t" r="r" b="b"/>
              <a:pathLst>
                <a:path w="62229" h="482600">
                  <a:moveTo>
                    <a:pt x="0" y="5664"/>
                  </a:moveTo>
                  <a:lnTo>
                    <a:pt x="0" y="480161"/>
                  </a:lnTo>
                </a:path>
                <a:path w="62229" h="482600">
                  <a:moveTo>
                    <a:pt x="60490" y="0"/>
                  </a:moveTo>
                  <a:lnTo>
                    <a:pt x="60866" y="58264"/>
                  </a:lnTo>
                  <a:lnTo>
                    <a:pt x="61185" y="105467"/>
                  </a:lnTo>
                  <a:lnTo>
                    <a:pt x="61445" y="143457"/>
                  </a:lnTo>
                  <a:lnTo>
                    <a:pt x="61648" y="174084"/>
                  </a:lnTo>
                  <a:lnTo>
                    <a:pt x="61793" y="199196"/>
                  </a:lnTo>
                  <a:lnTo>
                    <a:pt x="61880" y="220641"/>
                  </a:lnTo>
                  <a:lnTo>
                    <a:pt x="61909" y="240269"/>
                  </a:lnTo>
                  <a:lnTo>
                    <a:pt x="61880" y="259928"/>
                  </a:lnTo>
                  <a:lnTo>
                    <a:pt x="61793" y="281466"/>
                  </a:lnTo>
                  <a:lnTo>
                    <a:pt x="61648" y="306732"/>
                  </a:lnTo>
                  <a:lnTo>
                    <a:pt x="61445" y="337576"/>
                  </a:lnTo>
                  <a:lnTo>
                    <a:pt x="61185" y="375845"/>
                  </a:lnTo>
                  <a:lnTo>
                    <a:pt x="60866" y="423388"/>
                  </a:lnTo>
                  <a:lnTo>
                    <a:pt x="60490" y="482053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116997" y="7346988"/>
              <a:ext cx="208279" cy="251460"/>
            </a:xfrm>
            <a:custGeom>
              <a:avLst/>
              <a:gdLst/>
              <a:ahLst/>
              <a:cxnLst/>
              <a:rect l="l" t="t" r="r" b="b"/>
              <a:pathLst>
                <a:path w="208279" h="251459">
                  <a:moveTo>
                    <a:pt x="0" y="0"/>
                  </a:moveTo>
                  <a:lnTo>
                    <a:pt x="0" y="251421"/>
                  </a:lnTo>
                </a:path>
                <a:path w="208279" h="251459">
                  <a:moveTo>
                    <a:pt x="1892" y="94513"/>
                  </a:moveTo>
                  <a:lnTo>
                    <a:pt x="207949" y="94513"/>
                  </a:lnTo>
                </a:path>
                <a:path w="208279" h="251459">
                  <a:moveTo>
                    <a:pt x="3784" y="151231"/>
                  </a:moveTo>
                  <a:lnTo>
                    <a:pt x="207949" y="151231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296548" y="7229780"/>
              <a:ext cx="635" cy="480695"/>
            </a:xfrm>
            <a:custGeom>
              <a:avLst/>
              <a:gdLst/>
              <a:ahLst/>
              <a:cxnLst/>
              <a:rect l="l" t="t" r="r" b="b"/>
              <a:pathLst>
                <a:path w="635" h="480695">
                  <a:moveTo>
                    <a:pt x="3" y="0"/>
                  </a:moveTo>
                  <a:lnTo>
                    <a:pt x="2" y="57417"/>
                  </a:lnTo>
                  <a:lnTo>
                    <a:pt x="0" y="111785"/>
                  </a:lnTo>
                  <a:lnTo>
                    <a:pt x="0" y="163975"/>
                  </a:lnTo>
                  <a:lnTo>
                    <a:pt x="2" y="214858"/>
                  </a:lnTo>
                  <a:lnTo>
                    <a:pt x="9" y="265306"/>
                  </a:lnTo>
                  <a:lnTo>
                    <a:pt x="24" y="316190"/>
                  </a:lnTo>
                  <a:lnTo>
                    <a:pt x="48" y="368382"/>
                  </a:lnTo>
                  <a:lnTo>
                    <a:pt x="82" y="422753"/>
                  </a:lnTo>
                  <a:lnTo>
                    <a:pt x="130" y="48017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098099" y="7343204"/>
              <a:ext cx="19050" cy="253365"/>
            </a:xfrm>
            <a:custGeom>
              <a:avLst/>
              <a:gdLst/>
              <a:ahLst/>
              <a:cxnLst/>
              <a:rect l="l" t="t" r="r" b="b"/>
              <a:pathLst>
                <a:path w="19050" h="253365">
                  <a:moveTo>
                    <a:pt x="0" y="0"/>
                  </a:moveTo>
                  <a:lnTo>
                    <a:pt x="18910" y="0"/>
                  </a:lnTo>
                </a:path>
                <a:path w="19050" h="253365">
                  <a:moveTo>
                    <a:pt x="0" y="253314"/>
                  </a:moveTo>
                  <a:lnTo>
                    <a:pt x="15125" y="25331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1976297" y="8409571"/>
            <a:ext cx="2127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MG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ME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3356995" y="7229779"/>
            <a:ext cx="676910" cy="480695"/>
          </a:xfrm>
          <a:prstGeom prst="rect">
            <a:avLst/>
          </a:prstGeom>
          <a:ln w="755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GR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10" b="1">
                <a:latin typeface="Arial"/>
                <a:cs typeface="Arial"/>
              </a:rPr>
              <a:t>63x55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706945" y="6832422"/>
            <a:ext cx="5252720" cy="2146300"/>
            <a:chOff x="706945" y="6832422"/>
            <a:chExt cx="5252720" cy="2146300"/>
          </a:xfrm>
        </p:grpSpPr>
        <p:sp>
          <p:nvSpPr>
            <p:cNvPr id="47" name="object 47" descr=""/>
            <p:cNvSpPr/>
            <p:nvPr/>
          </p:nvSpPr>
          <p:spPr>
            <a:xfrm>
              <a:off x="5869584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869584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08533" y="715078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08533" y="715078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061233" y="79417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061233" y="79417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061233" y="813042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3061233" y="813042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258656" y="8194332"/>
              <a:ext cx="293370" cy="775335"/>
            </a:xfrm>
            <a:custGeom>
              <a:avLst/>
              <a:gdLst/>
              <a:ahLst/>
              <a:cxnLst/>
              <a:rect l="l" t="t" r="r" b="b"/>
              <a:pathLst>
                <a:path w="293369" h="775334">
                  <a:moveTo>
                    <a:pt x="32207" y="505028"/>
                  </a:moveTo>
                  <a:lnTo>
                    <a:pt x="35331" y="505028"/>
                  </a:lnTo>
                </a:path>
                <a:path w="293369" h="775334">
                  <a:moveTo>
                    <a:pt x="293001" y="567004"/>
                  </a:moveTo>
                  <a:lnTo>
                    <a:pt x="245935" y="567004"/>
                  </a:lnTo>
                </a:path>
                <a:path w="293369" h="775334">
                  <a:moveTo>
                    <a:pt x="0" y="75857"/>
                  </a:moveTo>
                  <a:lnTo>
                    <a:pt x="75857" y="0"/>
                  </a:lnTo>
                </a:path>
                <a:path w="293369" h="775334">
                  <a:moveTo>
                    <a:pt x="0" y="75857"/>
                  </a:moveTo>
                  <a:lnTo>
                    <a:pt x="0" y="491490"/>
                  </a:lnTo>
                </a:path>
                <a:path w="293369" h="775334">
                  <a:moveTo>
                    <a:pt x="32207" y="505028"/>
                  </a:moveTo>
                  <a:lnTo>
                    <a:pt x="32207" y="523697"/>
                  </a:lnTo>
                </a:path>
                <a:path w="293369" h="775334">
                  <a:moveTo>
                    <a:pt x="75857" y="0"/>
                  </a:moveTo>
                  <a:lnTo>
                    <a:pt x="75857" y="546569"/>
                  </a:lnTo>
                </a:path>
                <a:path w="293369" h="775334">
                  <a:moveTo>
                    <a:pt x="75857" y="0"/>
                  </a:moveTo>
                  <a:lnTo>
                    <a:pt x="245935" y="0"/>
                  </a:lnTo>
                </a:path>
                <a:path w="293369" h="775334">
                  <a:moveTo>
                    <a:pt x="245935" y="685"/>
                  </a:moveTo>
                  <a:lnTo>
                    <a:pt x="293001" y="685"/>
                  </a:lnTo>
                </a:path>
                <a:path w="293369" h="775334">
                  <a:moveTo>
                    <a:pt x="245935" y="2451"/>
                  </a:moveTo>
                  <a:lnTo>
                    <a:pt x="293001" y="2451"/>
                  </a:lnTo>
                </a:path>
                <a:path w="293369" h="775334">
                  <a:moveTo>
                    <a:pt x="212648" y="775169"/>
                  </a:moveTo>
                  <a:lnTo>
                    <a:pt x="212648" y="546569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476157" y="8969502"/>
              <a:ext cx="0" cy="6985"/>
            </a:xfrm>
            <a:custGeom>
              <a:avLst/>
              <a:gdLst/>
              <a:ahLst/>
              <a:cxnLst/>
              <a:rect l="l" t="t" r="r" b="b"/>
              <a:pathLst>
                <a:path w="0" h="6984">
                  <a:moveTo>
                    <a:pt x="0" y="0"/>
                  </a:moveTo>
                  <a:lnTo>
                    <a:pt x="0" y="6642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2258656" y="8685822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0" y="0"/>
                  </a:moveTo>
                  <a:lnTo>
                    <a:pt x="32207" y="32207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2504592" y="8761336"/>
              <a:ext cx="0" cy="215265"/>
            </a:xfrm>
            <a:custGeom>
              <a:avLst/>
              <a:gdLst/>
              <a:ahLst/>
              <a:cxnLst/>
              <a:rect l="l" t="t" r="r" b="b"/>
              <a:pathLst>
                <a:path w="0" h="215265">
                  <a:moveTo>
                    <a:pt x="0" y="0"/>
                  </a:moveTo>
                  <a:lnTo>
                    <a:pt x="0" y="214807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2290864" y="8194332"/>
              <a:ext cx="260985" cy="775335"/>
            </a:xfrm>
            <a:custGeom>
              <a:avLst/>
              <a:gdLst/>
              <a:ahLst/>
              <a:cxnLst/>
              <a:rect l="l" t="t" r="r" b="b"/>
              <a:pathLst>
                <a:path w="260985" h="775334">
                  <a:moveTo>
                    <a:pt x="213728" y="0"/>
                  </a:moveTo>
                  <a:lnTo>
                    <a:pt x="213728" y="566661"/>
                  </a:lnTo>
                </a:path>
                <a:path w="260985" h="775334">
                  <a:moveTo>
                    <a:pt x="213004" y="562851"/>
                  </a:moveTo>
                  <a:lnTo>
                    <a:pt x="213004" y="566661"/>
                  </a:lnTo>
                </a:path>
                <a:path w="260985" h="775334">
                  <a:moveTo>
                    <a:pt x="212661" y="546569"/>
                  </a:moveTo>
                  <a:lnTo>
                    <a:pt x="213004" y="554202"/>
                  </a:lnTo>
                </a:path>
                <a:path w="260985" h="775334">
                  <a:moveTo>
                    <a:pt x="213004" y="554202"/>
                  </a:moveTo>
                  <a:lnTo>
                    <a:pt x="213004" y="561822"/>
                  </a:lnTo>
                </a:path>
                <a:path w="260985" h="775334">
                  <a:moveTo>
                    <a:pt x="213004" y="561822"/>
                  </a:moveTo>
                  <a:lnTo>
                    <a:pt x="213004" y="566661"/>
                  </a:lnTo>
                </a:path>
                <a:path w="260985" h="775334">
                  <a:moveTo>
                    <a:pt x="260794" y="0"/>
                  </a:moveTo>
                  <a:lnTo>
                    <a:pt x="260794" y="567004"/>
                  </a:lnTo>
                </a:path>
                <a:path w="260985" h="775334">
                  <a:moveTo>
                    <a:pt x="22529" y="523697"/>
                  </a:moveTo>
                  <a:lnTo>
                    <a:pt x="0" y="523697"/>
                  </a:lnTo>
                </a:path>
                <a:path w="260985" h="775334">
                  <a:moveTo>
                    <a:pt x="43649" y="546569"/>
                  </a:moveTo>
                  <a:lnTo>
                    <a:pt x="213728" y="546569"/>
                  </a:lnTo>
                </a:path>
                <a:path w="260985" h="775334">
                  <a:moveTo>
                    <a:pt x="43649" y="548284"/>
                  </a:moveTo>
                  <a:lnTo>
                    <a:pt x="180441" y="548284"/>
                  </a:lnTo>
                </a:path>
                <a:path w="260985" h="775334">
                  <a:moveTo>
                    <a:pt x="212661" y="548284"/>
                  </a:moveTo>
                  <a:lnTo>
                    <a:pt x="213728" y="548284"/>
                  </a:lnTo>
                </a:path>
                <a:path w="260985" h="775334">
                  <a:moveTo>
                    <a:pt x="213728" y="566661"/>
                  </a:moveTo>
                  <a:lnTo>
                    <a:pt x="260794" y="566661"/>
                  </a:lnTo>
                </a:path>
                <a:path w="260985" h="775334">
                  <a:moveTo>
                    <a:pt x="213728" y="567004"/>
                  </a:moveTo>
                  <a:lnTo>
                    <a:pt x="208838" y="567004"/>
                  </a:lnTo>
                </a:path>
                <a:path w="260985" h="775334">
                  <a:moveTo>
                    <a:pt x="180441" y="775169"/>
                  </a:moveTo>
                  <a:lnTo>
                    <a:pt x="208838" y="775169"/>
                  </a:lnTo>
                </a:path>
                <a:path w="260985" h="775334">
                  <a:moveTo>
                    <a:pt x="20777" y="523697"/>
                  </a:moveTo>
                  <a:lnTo>
                    <a:pt x="40170" y="544474"/>
                  </a:lnTo>
                </a:path>
                <a:path w="260985" h="775334">
                  <a:moveTo>
                    <a:pt x="43649" y="546569"/>
                  </a:moveTo>
                  <a:lnTo>
                    <a:pt x="13144" y="513676"/>
                  </a:lnTo>
                </a:path>
                <a:path w="260985" h="775334">
                  <a:moveTo>
                    <a:pt x="40170" y="544474"/>
                  </a:moveTo>
                  <a:lnTo>
                    <a:pt x="40170" y="544868"/>
                  </a:lnTo>
                </a:path>
                <a:path w="260985" h="775334">
                  <a:moveTo>
                    <a:pt x="40170" y="544868"/>
                  </a:moveTo>
                  <a:lnTo>
                    <a:pt x="40512" y="545211"/>
                  </a:lnTo>
                </a:path>
                <a:path w="260985" h="775334">
                  <a:moveTo>
                    <a:pt x="40512" y="545211"/>
                  </a:moveTo>
                  <a:lnTo>
                    <a:pt x="40855" y="545553"/>
                  </a:lnTo>
                </a:path>
                <a:path w="260985" h="775334">
                  <a:moveTo>
                    <a:pt x="40855" y="545553"/>
                  </a:moveTo>
                  <a:lnTo>
                    <a:pt x="41198" y="545553"/>
                  </a:lnTo>
                </a:path>
                <a:path w="260985" h="775334">
                  <a:moveTo>
                    <a:pt x="41198" y="545553"/>
                  </a:moveTo>
                  <a:lnTo>
                    <a:pt x="41198" y="545884"/>
                  </a:lnTo>
                </a:path>
                <a:path w="260985" h="775334">
                  <a:moveTo>
                    <a:pt x="41198" y="545884"/>
                  </a:moveTo>
                  <a:lnTo>
                    <a:pt x="41541" y="546227"/>
                  </a:lnTo>
                </a:path>
                <a:path w="260985" h="775334">
                  <a:moveTo>
                    <a:pt x="41541" y="546227"/>
                  </a:moveTo>
                  <a:lnTo>
                    <a:pt x="41935" y="546569"/>
                  </a:lnTo>
                </a:path>
                <a:path w="260985" h="775334">
                  <a:moveTo>
                    <a:pt x="41935" y="546569"/>
                  </a:moveTo>
                  <a:lnTo>
                    <a:pt x="42278" y="546912"/>
                  </a:lnTo>
                </a:path>
                <a:path w="260985" h="775334">
                  <a:moveTo>
                    <a:pt x="42278" y="546912"/>
                  </a:moveTo>
                  <a:lnTo>
                    <a:pt x="42621" y="547255"/>
                  </a:lnTo>
                </a:path>
                <a:path w="260985" h="775334">
                  <a:moveTo>
                    <a:pt x="42621" y="547255"/>
                  </a:moveTo>
                  <a:lnTo>
                    <a:pt x="42964" y="547598"/>
                  </a:lnTo>
                </a:path>
                <a:path w="260985" h="775334">
                  <a:moveTo>
                    <a:pt x="42964" y="547598"/>
                  </a:moveTo>
                  <a:lnTo>
                    <a:pt x="42964" y="547941"/>
                  </a:lnTo>
                </a:path>
                <a:path w="260985" h="775334">
                  <a:moveTo>
                    <a:pt x="42964" y="547941"/>
                  </a:moveTo>
                  <a:lnTo>
                    <a:pt x="43306" y="547941"/>
                  </a:lnTo>
                </a:path>
                <a:path w="260985" h="775334">
                  <a:moveTo>
                    <a:pt x="43306" y="547941"/>
                  </a:moveTo>
                  <a:lnTo>
                    <a:pt x="43306" y="548284"/>
                  </a:lnTo>
                </a:path>
                <a:path w="260985" h="775334">
                  <a:moveTo>
                    <a:pt x="43306" y="548284"/>
                  </a:moveTo>
                  <a:lnTo>
                    <a:pt x="43649" y="548284"/>
                  </a:lnTo>
                </a:path>
                <a:path w="260985" h="775334">
                  <a:moveTo>
                    <a:pt x="13144" y="513676"/>
                  </a:moveTo>
                  <a:lnTo>
                    <a:pt x="12801" y="513334"/>
                  </a:lnTo>
                </a:path>
                <a:path w="260985" h="775334">
                  <a:moveTo>
                    <a:pt x="12801" y="513334"/>
                  </a:moveTo>
                  <a:lnTo>
                    <a:pt x="12115" y="512267"/>
                  </a:lnTo>
                </a:path>
                <a:path w="260985" h="775334">
                  <a:moveTo>
                    <a:pt x="12115" y="512267"/>
                  </a:moveTo>
                  <a:lnTo>
                    <a:pt x="11099" y="511238"/>
                  </a:lnTo>
                </a:path>
                <a:path w="260985" h="775334">
                  <a:moveTo>
                    <a:pt x="11099" y="511238"/>
                  </a:moveTo>
                  <a:lnTo>
                    <a:pt x="10071" y="510552"/>
                  </a:lnTo>
                </a:path>
                <a:path w="260985" h="775334">
                  <a:moveTo>
                    <a:pt x="10071" y="510552"/>
                  </a:moveTo>
                  <a:lnTo>
                    <a:pt x="8991" y="509524"/>
                  </a:lnTo>
                </a:path>
                <a:path w="260985" h="775334">
                  <a:moveTo>
                    <a:pt x="8991" y="509524"/>
                  </a:moveTo>
                  <a:lnTo>
                    <a:pt x="8305" y="508838"/>
                  </a:lnTo>
                </a:path>
                <a:path w="260985" h="775334">
                  <a:moveTo>
                    <a:pt x="8305" y="508838"/>
                  </a:moveTo>
                  <a:lnTo>
                    <a:pt x="7619" y="508114"/>
                  </a:lnTo>
                </a:path>
                <a:path w="260985" h="775334">
                  <a:moveTo>
                    <a:pt x="7619" y="508114"/>
                  </a:moveTo>
                  <a:lnTo>
                    <a:pt x="6603" y="507428"/>
                  </a:lnTo>
                </a:path>
                <a:path w="260985" h="775334">
                  <a:moveTo>
                    <a:pt x="6603" y="507428"/>
                  </a:moveTo>
                  <a:lnTo>
                    <a:pt x="5524" y="506742"/>
                  </a:lnTo>
                </a:path>
                <a:path w="260985" h="775334">
                  <a:moveTo>
                    <a:pt x="5524" y="506742"/>
                  </a:moveTo>
                  <a:lnTo>
                    <a:pt x="4838" y="506056"/>
                  </a:lnTo>
                </a:path>
                <a:path w="260985" h="775334">
                  <a:moveTo>
                    <a:pt x="4838" y="506056"/>
                  </a:moveTo>
                  <a:lnTo>
                    <a:pt x="4152" y="505714"/>
                  </a:lnTo>
                </a:path>
                <a:path w="260985" h="775334">
                  <a:moveTo>
                    <a:pt x="4152" y="505714"/>
                  </a:moveTo>
                  <a:lnTo>
                    <a:pt x="3124" y="505028"/>
                  </a:lnTo>
                </a:path>
                <a:path w="260985" h="775334">
                  <a:moveTo>
                    <a:pt x="3124" y="505028"/>
                  </a:moveTo>
                  <a:lnTo>
                    <a:pt x="2781" y="505028"/>
                  </a:lnTo>
                </a:path>
                <a:path w="260985" h="775334">
                  <a:moveTo>
                    <a:pt x="2781" y="505028"/>
                  </a:moveTo>
                  <a:lnTo>
                    <a:pt x="2781" y="504634"/>
                  </a:lnTo>
                </a:path>
                <a:path w="260985" h="775334">
                  <a:moveTo>
                    <a:pt x="2781" y="504634"/>
                  </a:moveTo>
                  <a:lnTo>
                    <a:pt x="2451" y="504634"/>
                  </a:lnTo>
                </a:path>
                <a:path w="260985" h="775334">
                  <a:moveTo>
                    <a:pt x="2451" y="504634"/>
                  </a:moveTo>
                  <a:lnTo>
                    <a:pt x="2095" y="504634"/>
                  </a:lnTo>
                </a:path>
                <a:path w="260985" h="775334">
                  <a:moveTo>
                    <a:pt x="2095" y="504634"/>
                  </a:moveTo>
                  <a:lnTo>
                    <a:pt x="1765" y="504291"/>
                  </a:lnTo>
                </a:path>
                <a:path w="260985" h="775334">
                  <a:moveTo>
                    <a:pt x="1765" y="504291"/>
                  </a:moveTo>
                  <a:lnTo>
                    <a:pt x="1371" y="504291"/>
                  </a:lnTo>
                </a:path>
                <a:path w="260985" h="775334">
                  <a:moveTo>
                    <a:pt x="1371" y="504291"/>
                  </a:moveTo>
                  <a:lnTo>
                    <a:pt x="1028" y="504291"/>
                  </a:lnTo>
                </a:path>
                <a:path w="260985" h="775334">
                  <a:moveTo>
                    <a:pt x="1028" y="504291"/>
                  </a:moveTo>
                  <a:lnTo>
                    <a:pt x="685" y="504291"/>
                  </a:lnTo>
                </a:path>
                <a:path w="260985" h="775334">
                  <a:moveTo>
                    <a:pt x="685" y="504291"/>
                  </a:moveTo>
                  <a:lnTo>
                    <a:pt x="342" y="504291"/>
                  </a:lnTo>
                </a:path>
                <a:path w="260985" h="775334">
                  <a:moveTo>
                    <a:pt x="342" y="504291"/>
                  </a:moveTo>
                  <a:lnTo>
                    <a:pt x="0" y="504634"/>
                  </a:lnTo>
                </a:path>
                <a:path w="260985" h="775334">
                  <a:moveTo>
                    <a:pt x="0" y="504634"/>
                  </a:moveTo>
                  <a:lnTo>
                    <a:pt x="0" y="505028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08533" y="751353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08533" y="751353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5869584" y="733915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5869584" y="733915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869584" y="750380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5869584" y="750380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869584" y="769589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5869584" y="769589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833473" y="7522769"/>
              <a:ext cx="734695" cy="605790"/>
            </a:xfrm>
            <a:custGeom>
              <a:avLst/>
              <a:gdLst/>
              <a:ahLst/>
              <a:cxnLst/>
              <a:rect l="l" t="t" r="r" b="b"/>
              <a:pathLst>
                <a:path w="734694" h="605790">
                  <a:moveTo>
                    <a:pt x="12" y="291084"/>
                  </a:moveTo>
                  <a:lnTo>
                    <a:pt x="12" y="313588"/>
                  </a:lnTo>
                </a:path>
                <a:path w="734694" h="605790">
                  <a:moveTo>
                    <a:pt x="642493" y="605497"/>
                  </a:moveTo>
                  <a:lnTo>
                    <a:pt x="683501" y="605497"/>
                  </a:lnTo>
                </a:path>
                <a:path w="734694" h="605790">
                  <a:moveTo>
                    <a:pt x="88468" y="273392"/>
                  </a:moveTo>
                  <a:lnTo>
                    <a:pt x="88468" y="284657"/>
                  </a:lnTo>
                </a:path>
                <a:path w="734694" h="605790">
                  <a:moveTo>
                    <a:pt x="88468" y="320027"/>
                  </a:moveTo>
                  <a:lnTo>
                    <a:pt x="88468" y="331292"/>
                  </a:lnTo>
                </a:path>
                <a:path w="734694" h="605790">
                  <a:moveTo>
                    <a:pt x="6438" y="284657"/>
                  </a:moveTo>
                  <a:lnTo>
                    <a:pt x="0" y="291096"/>
                  </a:lnTo>
                </a:path>
                <a:path w="734694" h="605790">
                  <a:moveTo>
                    <a:pt x="189776" y="102920"/>
                  </a:moveTo>
                  <a:lnTo>
                    <a:pt x="192189" y="99707"/>
                  </a:lnTo>
                </a:path>
                <a:path w="734694" h="605790">
                  <a:moveTo>
                    <a:pt x="12" y="313601"/>
                  </a:moveTo>
                  <a:lnTo>
                    <a:pt x="6451" y="320040"/>
                  </a:lnTo>
                </a:path>
                <a:path w="734694" h="605790">
                  <a:moveTo>
                    <a:pt x="189776" y="502564"/>
                  </a:moveTo>
                  <a:lnTo>
                    <a:pt x="192189" y="504977"/>
                  </a:lnTo>
                </a:path>
                <a:path w="734694" h="605790">
                  <a:moveTo>
                    <a:pt x="126250" y="390791"/>
                  </a:moveTo>
                  <a:lnTo>
                    <a:pt x="126250" y="331292"/>
                  </a:lnTo>
                </a:path>
                <a:path w="734694" h="605790">
                  <a:moveTo>
                    <a:pt x="126250" y="273392"/>
                  </a:moveTo>
                  <a:lnTo>
                    <a:pt x="126250" y="213893"/>
                  </a:lnTo>
                </a:path>
                <a:path w="734694" h="605790">
                  <a:moveTo>
                    <a:pt x="132689" y="340131"/>
                  </a:moveTo>
                  <a:lnTo>
                    <a:pt x="132689" y="264553"/>
                  </a:lnTo>
                </a:path>
                <a:path w="734694" h="605790">
                  <a:moveTo>
                    <a:pt x="567715" y="504977"/>
                  </a:moveTo>
                  <a:lnTo>
                    <a:pt x="568515" y="504977"/>
                  </a:lnTo>
                </a:path>
                <a:path w="734694" h="605790">
                  <a:moveTo>
                    <a:pt x="568515" y="504977"/>
                  </a:moveTo>
                  <a:lnTo>
                    <a:pt x="570128" y="504177"/>
                  </a:lnTo>
                  <a:lnTo>
                    <a:pt x="576554" y="504177"/>
                  </a:lnTo>
                  <a:lnTo>
                    <a:pt x="578167" y="503364"/>
                  </a:lnTo>
                  <a:lnTo>
                    <a:pt x="582993" y="503364"/>
                  </a:lnTo>
                  <a:lnTo>
                    <a:pt x="585406" y="502564"/>
                  </a:lnTo>
                  <a:lnTo>
                    <a:pt x="611936" y="502564"/>
                  </a:lnTo>
                  <a:lnTo>
                    <a:pt x="614349" y="503364"/>
                  </a:lnTo>
                  <a:lnTo>
                    <a:pt x="619175" y="503364"/>
                  </a:lnTo>
                  <a:lnTo>
                    <a:pt x="621588" y="504177"/>
                  </a:lnTo>
                  <a:lnTo>
                    <a:pt x="628015" y="504177"/>
                  </a:lnTo>
                </a:path>
                <a:path w="734694" h="605790">
                  <a:moveTo>
                    <a:pt x="642493" y="550811"/>
                  </a:moveTo>
                  <a:lnTo>
                    <a:pt x="683501" y="550811"/>
                  </a:lnTo>
                </a:path>
                <a:path w="734694" h="605790">
                  <a:moveTo>
                    <a:pt x="151980" y="504977"/>
                  </a:moveTo>
                  <a:lnTo>
                    <a:pt x="151980" y="99707"/>
                  </a:lnTo>
                </a:path>
                <a:path w="734694" h="605790">
                  <a:moveTo>
                    <a:pt x="156806" y="480847"/>
                  </a:moveTo>
                  <a:lnTo>
                    <a:pt x="156806" y="471208"/>
                  </a:lnTo>
                </a:path>
                <a:path w="734694" h="605790">
                  <a:moveTo>
                    <a:pt x="176911" y="498551"/>
                  </a:moveTo>
                  <a:lnTo>
                    <a:pt x="176911" y="471208"/>
                  </a:lnTo>
                </a:path>
                <a:path w="734694" h="605790">
                  <a:moveTo>
                    <a:pt x="639279" y="504977"/>
                  </a:moveTo>
                  <a:lnTo>
                    <a:pt x="630440" y="504977"/>
                  </a:lnTo>
                </a:path>
                <a:path w="734694" h="605790">
                  <a:moveTo>
                    <a:pt x="567715" y="504977"/>
                  </a:moveTo>
                  <a:lnTo>
                    <a:pt x="234010" y="504977"/>
                  </a:lnTo>
                </a:path>
                <a:path w="734694" h="605790">
                  <a:moveTo>
                    <a:pt x="209080" y="504977"/>
                  </a:moveTo>
                  <a:lnTo>
                    <a:pt x="192189" y="504977"/>
                  </a:lnTo>
                </a:path>
                <a:path w="734694" h="605790">
                  <a:moveTo>
                    <a:pt x="189776" y="504977"/>
                  </a:moveTo>
                  <a:lnTo>
                    <a:pt x="151980" y="504977"/>
                  </a:lnTo>
                </a:path>
                <a:path w="734694" h="605790">
                  <a:moveTo>
                    <a:pt x="234010" y="504177"/>
                  </a:moveTo>
                  <a:lnTo>
                    <a:pt x="209080" y="504177"/>
                  </a:lnTo>
                </a:path>
                <a:path w="734694" h="605790">
                  <a:moveTo>
                    <a:pt x="209080" y="498551"/>
                  </a:moveTo>
                  <a:lnTo>
                    <a:pt x="234010" y="498551"/>
                  </a:lnTo>
                </a:path>
                <a:path w="734694" h="605790">
                  <a:moveTo>
                    <a:pt x="176911" y="498551"/>
                  </a:moveTo>
                  <a:lnTo>
                    <a:pt x="151980" y="498551"/>
                  </a:lnTo>
                </a:path>
                <a:path w="734694" h="605790">
                  <a:moveTo>
                    <a:pt x="189776" y="504977"/>
                  </a:moveTo>
                  <a:lnTo>
                    <a:pt x="189776" y="100507"/>
                  </a:lnTo>
                </a:path>
                <a:path w="734694" h="605790">
                  <a:moveTo>
                    <a:pt x="209080" y="504977"/>
                  </a:moveTo>
                  <a:lnTo>
                    <a:pt x="209080" y="426974"/>
                  </a:lnTo>
                </a:path>
                <a:path w="734694" h="605790">
                  <a:moveTo>
                    <a:pt x="209080" y="100507"/>
                  </a:moveTo>
                  <a:lnTo>
                    <a:pt x="209080" y="99707"/>
                  </a:lnTo>
                </a:path>
                <a:path w="734694" h="605790">
                  <a:moveTo>
                    <a:pt x="192189" y="504977"/>
                  </a:moveTo>
                  <a:lnTo>
                    <a:pt x="192189" y="99707"/>
                  </a:lnTo>
                </a:path>
                <a:path w="734694" h="605790">
                  <a:moveTo>
                    <a:pt x="176911" y="480847"/>
                  </a:moveTo>
                  <a:lnTo>
                    <a:pt x="156806" y="480847"/>
                  </a:lnTo>
                </a:path>
                <a:path w="734694" h="605790">
                  <a:moveTo>
                    <a:pt x="176911" y="471208"/>
                  </a:moveTo>
                  <a:lnTo>
                    <a:pt x="151980" y="471208"/>
                  </a:lnTo>
                </a:path>
                <a:path w="734694" h="605790">
                  <a:moveTo>
                    <a:pt x="628027" y="504177"/>
                  </a:moveTo>
                  <a:lnTo>
                    <a:pt x="629640" y="504977"/>
                  </a:lnTo>
                </a:path>
                <a:path w="734694" h="605790">
                  <a:moveTo>
                    <a:pt x="629627" y="504977"/>
                  </a:moveTo>
                  <a:lnTo>
                    <a:pt x="630428" y="504977"/>
                  </a:lnTo>
                </a:path>
                <a:path w="734694" h="605790">
                  <a:moveTo>
                    <a:pt x="234010" y="504977"/>
                  </a:moveTo>
                  <a:lnTo>
                    <a:pt x="234010" y="426974"/>
                  </a:lnTo>
                </a:path>
                <a:path w="734694" h="605790">
                  <a:moveTo>
                    <a:pt x="234010" y="100507"/>
                  </a:moveTo>
                  <a:lnTo>
                    <a:pt x="234010" y="99707"/>
                  </a:lnTo>
                </a:path>
                <a:path w="734694" h="605790">
                  <a:moveTo>
                    <a:pt x="234010" y="426974"/>
                  </a:moveTo>
                  <a:lnTo>
                    <a:pt x="209080" y="426974"/>
                  </a:lnTo>
                </a:path>
                <a:path w="734694" h="605790">
                  <a:moveTo>
                    <a:pt x="683513" y="414909"/>
                  </a:moveTo>
                  <a:lnTo>
                    <a:pt x="734161" y="414909"/>
                  </a:lnTo>
                </a:path>
                <a:path w="734694" h="605790">
                  <a:moveTo>
                    <a:pt x="151980" y="390791"/>
                  </a:moveTo>
                  <a:lnTo>
                    <a:pt x="126250" y="390791"/>
                  </a:lnTo>
                </a:path>
                <a:path w="734694" h="605790">
                  <a:moveTo>
                    <a:pt x="683513" y="364261"/>
                  </a:moveTo>
                  <a:lnTo>
                    <a:pt x="734161" y="364261"/>
                  </a:lnTo>
                </a:path>
                <a:path w="734694" h="605790">
                  <a:moveTo>
                    <a:pt x="151980" y="340131"/>
                  </a:moveTo>
                  <a:lnTo>
                    <a:pt x="132676" y="340131"/>
                  </a:lnTo>
                </a:path>
                <a:path w="734694" h="605790">
                  <a:moveTo>
                    <a:pt x="88468" y="331292"/>
                  </a:moveTo>
                  <a:lnTo>
                    <a:pt x="132689" y="331292"/>
                  </a:lnTo>
                </a:path>
                <a:path w="734694" h="605790">
                  <a:moveTo>
                    <a:pt x="639279" y="2413"/>
                  </a:moveTo>
                  <a:lnTo>
                    <a:pt x="642493" y="0"/>
                  </a:lnTo>
                </a:path>
                <a:path w="734694" h="605790">
                  <a:moveTo>
                    <a:pt x="6438" y="320027"/>
                  </a:moveTo>
                  <a:lnTo>
                    <a:pt x="88455" y="320027"/>
                  </a:lnTo>
                </a:path>
                <a:path w="734694" h="605790">
                  <a:moveTo>
                    <a:pt x="639279" y="602272"/>
                  </a:moveTo>
                  <a:lnTo>
                    <a:pt x="642493" y="605485"/>
                  </a:lnTo>
                </a:path>
                <a:path w="734694" h="605790">
                  <a:moveTo>
                    <a:pt x="88468" y="284657"/>
                  </a:moveTo>
                  <a:lnTo>
                    <a:pt x="6451" y="284657"/>
                  </a:lnTo>
                </a:path>
                <a:path w="734694" h="605790">
                  <a:moveTo>
                    <a:pt x="132689" y="273392"/>
                  </a:moveTo>
                  <a:lnTo>
                    <a:pt x="88468" y="273392"/>
                  </a:lnTo>
                </a:path>
                <a:path w="734694" h="605790">
                  <a:moveTo>
                    <a:pt x="639279" y="548398"/>
                  </a:moveTo>
                  <a:lnTo>
                    <a:pt x="642493" y="550811"/>
                  </a:lnTo>
                </a:path>
                <a:path w="734694" h="605790">
                  <a:moveTo>
                    <a:pt x="151980" y="264553"/>
                  </a:moveTo>
                  <a:lnTo>
                    <a:pt x="132676" y="264553"/>
                  </a:lnTo>
                </a:path>
                <a:path w="734694" h="605790">
                  <a:moveTo>
                    <a:pt x="642493" y="248462"/>
                  </a:moveTo>
                  <a:lnTo>
                    <a:pt x="683501" y="248462"/>
                  </a:lnTo>
                </a:path>
                <a:path w="734694" h="605790">
                  <a:moveTo>
                    <a:pt x="683513" y="240423"/>
                  </a:moveTo>
                  <a:lnTo>
                    <a:pt x="734161" y="240423"/>
                  </a:lnTo>
                </a:path>
                <a:path w="734694" h="605790">
                  <a:moveTo>
                    <a:pt x="640892" y="249275"/>
                  </a:moveTo>
                  <a:lnTo>
                    <a:pt x="639292" y="250075"/>
                  </a:lnTo>
                </a:path>
                <a:path w="734694" h="605790">
                  <a:moveTo>
                    <a:pt x="642493" y="248462"/>
                  </a:moveTo>
                  <a:lnTo>
                    <a:pt x="640880" y="249262"/>
                  </a:lnTo>
                </a:path>
                <a:path w="734694" h="605790">
                  <a:moveTo>
                    <a:pt x="151980" y="213893"/>
                  </a:moveTo>
                  <a:lnTo>
                    <a:pt x="126250" y="213893"/>
                  </a:lnTo>
                </a:path>
                <a:path w="734694" h="605790">
                  <a:moveTo>
                    <a:pt x="683513" y="189763"/>
                  </a:moveTo>
                  <a:lnTo>
                    <a:pt x="734161" y="189763"/>
                  </a:lnTo>
                </a:path>
                <a:path w="734694" h="605790">
                  <a:moveTo>
                    <a:pt x="630440" y="99707"/>
                  </a:moveTo>
                  <a:lnTo>
                    <a:pt x="629640" y="100507"/>
                  </a:lnTo>
                </a:path>
                <a:path w="734694" h="605790">
                  <a:moveTo>
                    <a:pt x="629627" y="100507"/>
                  </a:moveTo>
                  <a:lnTo>
                    <a:pt x="624801" y="100507"/>
                  </a:lnTo>
                  <a:lnTo>
                    <a:pt x="623188" y="101307"/>
                  </a:lnTo>
                  <a:lnTo>
                    <a:pt x="614349" y="101307"/>
                  </a:lnTo>
                  <a:lnTo>
                    <a:pt x="611936" y="102120"/>
                  </a:lnTo>
                  <a:lnTo>
                    <a:pt x="604697" y="102120"/>
                  </a:lnTo>
                  <a:lnTo>
                    <a:pt x="601484" y="102920"/>
                  </a:lnTo>
                  <a:lnTo>
                    <a:pt x="596658" y="102920"/>
                  </a:lnTo>
                  <a:lnTo>
                    <a:pt x="593445" y="102120"/>
                  </a:lnTo>
                  <a:lnTo>
                    <a:pt x="585406" y="102120"/>
                  </a:lnTo>
                  <a:lnTo>
                    <a:pt x="582993" y="101307"/>
                  </a:lnTo>
                  <a:lnTo>
                    <a:pt x="574954" y="101307"/>
                  </a:lnTo>
                  <a:lnTo>
                    <a:pt x="573341" y="100507"/>
                  </a:lnTo>
                  <a:lnTo>
                    <a:pt x="570128" y="100507"/>
                  </a:lnTo>
                </a:path>
                <a:path w="734694" h="605790">
                  <a:moveTo>
                    <a:pt x="234010" y="100507"/>
                  </a:moveTo>
                  <a:lnTo>
                    <a:pt x="209080" y="100507"/>
                  </a:lnTo>
                </a:path>
                <a:path w="734694" h="605790">
                  <a:moveTo>
                    <a:pt x="639279" y="99707"/>
                  </a:moveTo>
                  <a:lnTo>
                    <a:pt x="630440" y="99707"/>
                  </a:lnTo>
                </a:path>
                <a:path w="734694" h="605790">
                  <a:moveTo>
                    <a:pt x="567715" y="99707"/>
                  </a:moveTo>
                  <a:lnTo>
                    <a:pt x="234010" y="99707"/>
                  </a:lnTo>
                </a:path>
                <a:path w="734694" h="605790">
                  <a:moveTo>
                    <a:pt x="209080" y="99707"/>
                  </a:moveTo>
                  <a:lnTo>
                    <a:pt x="192189" y="99707"/>
                  </a:lnTo>
                </a:path>
                <a:path w="734694" h="605790">
                  <a:moveTo>
                    <a:pt x="189776" y="99707"/>
                  </a:moveTo>
                  <a:lnTo>
                    <a:pt x="151980" y="99707"/>
                  </a:lnTo>
                </a:path>
                <a:path w="734694" h="605790">
                  <a:moveTo>
                    <a:pt x="570128" y="100507"/>
                  </a:moveTo>
                  <a:lnTo>
                    <a:pt x="568515" y="100507"/>
                  </a:lnTo>
                </a:path>
                <a:path w="734694" h="605790">
                  <a:moveTo>
                    <a:pt x="568515" y="100507"/>
                  </a:moveTo>
                  <a:lnTo>
                    <a:pt x="567715" y="99707"/>
                  </a:lnTo>
                </a:path>
                <a:path w="734694" h="605790">
                  <a:moveTo>
                    <a:pt x="639279" y="602272"/>
                  </a:moveTo>
                  <a:lnTo>
                    <a:pt x="639279" y="2400"/>
                  </a:lnTo>
                </a:path>
                <a:path w="734694" h="605790">
                  <a:moveTo>
                    <a:pt x="642493" y="0"/>
                  </a:moveTo>
                  <a:lnTo>
                    <a:pt x="642493" y="248475"/>
                  </a:lnTo>
                </a:path>
                <a:path w="734694" h="605790">
                  <a:moveTo>
                    <a:pt x="642493" y="550811"/>
                  </a:moveTo>
                  <a:lnTo>
                    <a:pt x="642493" y="605485"/>
                  </a:lnTo>
                </a:path>
                <a:path w="734694" h="605790">
                  <a:moveTo>
                    <a:pt x="683513" y="0"/>
                  </a:moveTo>
                  <a:lnTo>
                    <a:pt x="683513" y="605497"/>
                  </a:lnTo>
                </a:path>
                <a:path w="734694" h="605790">
                  <a:moveTo>
                    <a:pt x="642493" y="0"/>
                  </a:moveTo>
                  <a:lnTo>
                    <a:pt x="683501" y="0"/>
                  </a:lnTo>
                </a:path>
                <a:path w="734694" h="605790">
                  <a:moveTo>
                    <a:pt x="734161" y="189763"/>
                  </a:moveTo>
                  <a:lnTo>
                    <a:pt x="734161" y="240423"/>
                  </a:lnTo>
                </a:path>
                <a:path w="734694" h="605790">
                  <a:moveTo>
                    <a:pt x="734161" y="364261"/>
                  </a:moveTo>
                  <a:lnTo>
                    <a:pt x="734161" y="414921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853590" y="781706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09">
                  <a:moveTo>
                    <a:pt x="16078" y="8039"/>
                  </a:moveTo>
                  <a:lnTo>
                    <a:pt x="16078" y="12065"/>
                  </a:lnTo>
                  <a:lnTo>
                    <a:pt x="12052" y="16078"/>
                  </a:lnTo>
                  <a:lnTo>
                    <a:pt x="8039" y="16078"/>
                  </a:lnTo>
                  <a:lnTo>
                    <a:pt x="3213" y="16078"/>
                  </a:lnTo>
                  <a:lnTo>
                    <a:pt x="0" y="12065"/>
                  </a:lnTo>
                  <a:lnTo>
                    <a:pt x="0" y="8039"/>
                  </a:lnTo>
                  <a:lnTo>
                    <a:pt x="0" y="3213"/>
                  </a:lnTo>
                  <a:lnTo>
                    <a:pt x="3213" y="0"/>
                  </a:lnTo>
                  <a:lnTo>
                    <a:pt x="8039" y="0"/>
                  </a:lnTo>
                  <a:lnTo>
                    <a:pt x="12052" y="0"/>
                  </a:lnTo>
                  <a:lnTo>
                    <a:pt x="16078" y="3213"/>
                  </a:lnTo>
                  <a:lnTo>
                    <a:pt x="16078" y="8039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46193" y="7547775"/>
              <a:ext cx="155575" cy="25400"/>
            </a:xfrm>
            <a:custGeom>
              <a:avLst/>
              <a:gdLst/>
              <a:ahLst/>
              <a:cxnLst/>
              <a:rect l="l" t="t" r="r" b="b"/>
              <a:pathLst>
                <a:path w="155575" h="25400">
                  <a:moveTo>
                    <a:pt x="0" y="12700"/>
                  </a:moveTo>
                  <a:lnTo>
                    <a:pt x="129578" y="12700"/>
                  </a:lnTo>
                </a:path>
                <a:path w="155575" h="25400">
                  <a:moveTo>
                    <a:pt x="142290" y="0"/>
                  </a:moveTo>
                  <a:lnTo>
                    <a:pt x="135280" y="0"/>
                  </a:lnTo>
                  <a:lnTo>
                    <a:pt x="129590" y="5689"/>
                  </a:lnTo>
                  <a:lnTo>
                    <a:pt x="129590" y="12700"/>
                  </a:lnTo>
                  <a:lnTo>
                    <a:pt x="129590" y="19710"/>
                  </a:lnTo>
                  <a:lnTo>
                    <a:pt x="135280" y="25400"/>
                  </a:lnTo>
                  <a:lnTo>
                    <a:pt x="142290" y="25400"/>
                  </a:lnTo>
                  <a:lnTo>
                    <a:pt x="149301" y="25400"/>
                  </a:lnTo>
                  <a:lnTo>
                    <a:pt x="154990" y="19710"/>
                  </a:lnTo>
                  <a:lnTo>
                    <a:pt x="154990" y="12700"/>
                  </a:lnTo>
                  <a:lnTo>
                    <a:pt x="154990" y="5689"/>
                  </a:lnTo>
                  <a:lnTo>
                    <a:pt x="149301" y="0"/>
                  </a:lnTo>
                  <a:lnTo>
                    <a:pt x="142290" y="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08533" y="778901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708533" y="778901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708533" y="796373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708533" y="796373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181758" y="6838442"/>
              <a:ext cx="194945" cy="507365"/>
            </a:xfrm>
            <a:custGeom>
              <a:avLst/>
              <a:gdLst/>
              <a:ahLst/>
              <a:cxnLst/>
              <a:rect l="l" t="t" r="r" b="b"/>
              <a:pathLst>
                <a:path w="194944" h="507365">
                  <a:moveTo>
                    <a:pt x="0" y="480250"/>
                  </a:moveTo>
                  <a:lnTo>
                    <a:pt x="4432" y="484682"/>
                  </a:lnTo>
                </a:path>
                <a:path w="194944" h="507365">
                  <a:moveTo>
                    <a:pt x="26619" y="484682"/>
                  </a:moveTo>
                  <a:lnTo>
                    <a:pt x="4432" y="484682"/>
                  </a:lnTo>
                </a:path>
                <a:path w="194944" h="507365">
                  <a:moveTo>
                    <a:pt x="192989" y="201307"/>
                  </a:moveTo>
                  <a:lnTo>
                    <a:pt x="193535" y="201307"/>
                  </a:lnTo>
                  <a:lnTo>
                    <a:pt x="193535" y="200748"/>
                  </a:lnTo>
                  <a:lnTo>
                    <a:pt x="194652" y="200748"/>
                  </a:lnTo>
                </a:path>
                <a:path w="194944" h="507365">
                  <a:moveTo>
                    <a:pt x="194652" y="506869"/>
                  </a:moveTo>
                  <a:lnTo>
                    <a:pt x="194652" y="288378"/>
                  </a:lnTo>
                </a:path>
                <a:path w="194944" h="507365">
                  <a:moveTo>
                    <a:pt x="194652" y="218503"/>
                  </a:moveTo>
                  <a:lnTo>
                    <a:pt x="194652" y="0"/>
                  </a:lnTo>
                </a:path>
                <a:path w="194944" h="507365">
                  <a:moveTo>
                    <a:pt x="192989" y="299466"/>
                  </a:moveTo>
                  <a:lnTo>
                    <a:pt x="192989" y="298919"/>
                  </a:lnTo>
                  <a:lnTo>
                    <a:pt x="193535" y="298919"/>
                  </a:lnTo>
                  <a:lnTo>
                    <a:pt x="193535" y="298361"/>
                  </a:lnTo>
                  <a:lnTo>
                    <a:pt x="194652" y="298361"/>
                  </a:lnTo>
                </a:path>
                <a:path w="194944" h="507365">
                  <a:moveTo>
                    <a:pt x="192989" y="306120"/>
                  </a:moveTo>
                  <a:lnTo>
                    <a:pt x="194652" y="306120"/>
                  </a:lnTo>
                </a:path>
                <a:path w="194944" h="507365">
                  <a:moveTo>
                    <a:pt x="192989" y="207403"/>
                  </a:moveTo>
                  <a:lnTo>
                    <a:pt x="192989" y="207962"/>
                  </a:lnTo>
                  <a:lnTo>
                    <a:pt x="193535" y="207962"/>
                  </a:lnTo>
                  <a:lnTo>
                    <a:pt x="193535" y="208521"/>
                  </a:lnTo>
                  <a:lnTo>
                    <a:pt x="194652" y="208521"/>
                  </a:lnTo>
                </a:path>
                <a:path w="194944" h="507365">
                  <a:moveTo>
                    <a:pt x="0" y="297802"/>
                  </a:moveTo>
                  <a:lnTo>
                    <a:pt x="4432" y="298907"/>
                  </a:lnTo>
                </a:path>
                <a:path w="194944" h="507365">
                  <a:moveTo>
                    <a:pt x="37706" y="298907"/>
                  </a:moveTo>
                  <a:lnTo>
                    <a:pt x="4432" y="298907"/>
                  </a:lnTo>
                </a:path>
                <a:path w="194944" h="507365">
                  <a:moveTo>
                    <a:pt x="37706" y="207962"/>
                  </a:moveTo>
                  <a:lnTo>
                    <a:pt x="4432" y="207962"/>
                  </a:lnTo>
                </a:path>
                <a:path w="194944" h="507365">
                  <a:moveTo>
                    <a:pt x="0" y="209067"/>
                  </a:moveTo>
                  <a:lnTo>
                    <a:pt x="4432" y="207962"/>
                  </a:lnTo>
                </a:path>
              </a:pathLst>
            </a:custGeom>
            <a:ln w="3175">
              <a:solidFill>
                <a:srgbClr val="B3B2B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2161794" y="6834009"/>
              <a:ext cx="429259" cy="752475"/>
            </a:xfrm>
            <a:custGeom>
              <a:avLst/>
              <a:gdLst/>
              <a:ahLst/>
              <a:cxnLst/>
              <a:rect l="l" t="t" r="r" b="b"/>
              <a:pathLst>
                <a:path w="429260" h="752475">
                  <a:moveTo>
                    <a:pt x="24396" y="22186"/>
                  </a:moveTo>
                  <a:lnTo>
                    <a:pt x="19964" y="26619"/>
                  </a:lnTo>
                </a:path>
                <a:path w="429260" h="752475">
                  <a:moveTo>
                    <a:pt x="33274" y="751992"/>
                  </a:moveTo>
                  <a:lnTo>
                    <a:pt x="24396" y="751992"/>
                  </a:lnTo>
                </a:path>
                <a:path w="429260" h="752475">
                  <a:moveTo>
                    <a:pt x="36601" y="708177"/>
                  </a:moveTo>
                  <a:lnTo>
                    <a:pt x="21069" y="708177"/>
                  </a:lnTo>
                </a:path>
                <a:path w="429260" h="752475">
                  <a:moveTo>
                    <a:pt x="2768" y="148628"/>
                  </a:moveTo>
                  <a:lnTo>
                    <a:pt x="0" y="151409"/>
                  </a:lnTo>
                </a:path>
                <a:path w="429260" h="752475">
                  <a:moveTo>
                    <a:pt x="0" y="364350"/>
                  </a:moveTo>
                  <a:lnTo>
                    <a:pt x="0" y="151409"/>
                  </a:lnTo>
                </a:path>
                <a:path w="429260" h="752475">
                  <a:moveTo>
                    <a:pt x="2768" y="367131"/>
                  </a:moveTo>
                  <a:lnTo>
                    <a:pt x="2768" y="148628"/>
                  </a:lnTo>
                </a:path>
                <a:path w="429260" h="752475">
                  <a:moveTo>
                    <a:pt x="284492" y="4445"/>
                  </a:moveTo>
                  <a:lnTo>
                    <a:pt x="282270" y="7213"/>
                  </a:lnTo>
                </a:path>
                <a:path w="429260" h="752475">
                  <a:moveTo>
                    <a:pt x="24396" y="489127"/>
                  </a:moveTo>
                  <a:lnTo>
                    <a:pt x="19964" y="484695"/>
                  </a:lnTo>
                </a:path>
                <a:path w="429260" h="752475">
                  <a:moveTo>
                    <a:pt x="19964" y="484695"/>
                  </a:moveTo>
                  <a:lnTo>
                    <a:pt x="19964" y="26619"/>
                  </a:lnTo>
                </a:path>
                <a:path w="429260" h="752475">
                  <a:moveTo>
                    <a:pt x="21069" y="485800"/>
                  </a:moveTo>
                  <a:lnTo>
                    <a:pt x="21069" y="708177"/>
                  </a:lnTo>
                </a:path>
                <a:path w="429260" h="752475">
                  <a:moveTo>
                    <a:pt x="22732" y="288378"/>
                  </a:moveTo>
                  <a:lnTo>
                    <a:pt x="22732" y="227380"/>
                  </a:lnTo>
                </a:path>
                <a:path w="429260" h="752475">
                  <a:moveTo>
                    <a:pt x="24396" y="708177"/>
                  </a:moveTo>
                  <a:lnTo>
                    <a:pt x="24396" y="751992"/>
                  </a:lnTo>
                </a:path>
                <a:path w="429260" h="752475">
                  <a:moveTo>
                    <a:pt x="24396" y="489127"/>
                  </a:moveTo>
                  <a:lnTo>
                    <a:pt x="24396" y="288378"/>
                  </a:lnTo>
                </a:path>
                <a:path w="429260" h="752475">
                  <a:moveTo>
                    <a:pt x="24396" y="227380"/>
                  </a:moveTo>
                  <a:lnTo>
                    <a:pt x="24396" y="22186"/>
                  </a:lnTo>
                </a:path>
                <a:path w="429260" h="752475">
                  <a:moveTo>
                    <a:pt x="33274" y="708177"/>
                  </a:moveTo>
                  <a:lnTo>
                    <a:pt x="33274" y="751992"/>
                  </a:lnTo>
                </a:path>
                <a:path w="429260" h="752475">
                  <a:moveTo>
                    <a:pt x="36601" y="489127"/>
                  </a:moveTo>
                  <a:lnTo>
                    <a:pt x="36601" y="708177"/>
                  </a:lnTo>
                </a:path>
                <a:path w="429260" h="752475">
                  <a:moveTo>
                    <a:pt x="311099" y="0"/>
                  </a:moveTo>
                  <a:lnTo>
                    <a:pt x="306666" y="4445"/>
                  </a:lnTo>
                </a:path>
                <a:path w="429260" h="752475">
                  <a:moveTo>
                    <a:pt x="19964" y="297256"/>
                  </a:moveTo>
                  <a:lnTo>
                    <a:pt x="24396" y="292811"/>
                  </a:lnTo>
                </a:path>
                <a:path w="429260" h="752475">
                  <a:moveTo>
                    <a:pt x="46583" y="493560"/>
                  </a:moveTo>
                  <a:lnTo>
                    <a:pt x="46583" y="489127"/>
                  </a:lnTo>
                </a:path>
                <a:path w="429260" h="752475">
                  <a:moveTo>
                    <a:pt x="57670" y="303352"/>
                  </a:moveTo>
                  <a:lnTo>
                    <a:pt x="57670" y="212407"/>
                  </a:lnTo>
                </a:path>
                <a:path w="429260" h="752475">
                  <a:moveTo>
                    <a:pt x="2768" y="367131"/>
                  </a:moveTo>
                  <a:lnTo>
                    <a:pt x="0" y="364350"/>
                  </a:lnTo>
                </a:path>
                <a:path w="429260" h="752475">
                  <a:moveTo>
                    <a:pt x="363791" y="515747"/>
                  </a:moveTo>
                  <a:lnTo>
                    <a:pt x="311099" y="515747"/>
                  </a:lnTo>
                </a:path>
                <a:path w="429260" h="752475">
                  <a:moveTo>
                    <a:pt x="306666" y="511314"/>
                  </a:moveTo>
                  <a:lnTo>
                    <a:pt x="284492" y="511314"/>
                  </a:lnTo>
                </a:path>
                <a:path w="429260" h="752475">
                  <a:moveTo>
                    <a:pt x="282270" y="511314"/>
                  </a:moveTo>
                  <a:lnTo>
                    <a:pt x="214617" y="511314"/>
                  </a:lnTo>
                </a:path>
                <a:path w="429260" h="752475">
                  <a:moveTo>
                    <a:pt x="212940" y="493572"/>
                  </a:moveTo>
                  <a:lnTo>
                    <a:pt x="46583" y="493560"/>
                  </a:lnTo>
                </a:path>
                <a:path w="429260" h="752475">
                  <a:moveTo>
                    <a:pt x="46583" y="489127"/>
                  </a:moveTo>
                  <a:lnTo>
                    <a:pt x="24396" y="489127"/>
                  </a:lnTo>
                </a:path>
                <a:path w="429260" h="752475">
                  <a:moveTo>
                    <a:pt x="282270" y="472490"/>
                  </a:moveTo>
                  <a:lnTo>
                    <a:pt x="258978" y="472490"/>
                  </a:lnTo>
                </a:path>
                <a:path w="429260" h="752475">
                  <a:moveTo>
                    <a:pt x="282270" y="212407"/>
                  </a:moveTo>
                  <a:lnTo>
                    <a:pt x="284492" y="209626"/>
                  </a:lnTo>
                </a:path>
                <a:path w="429260" h="752475">
                  <a:moveTo>
                    <a:pt x="282270" y="445871"/>
                  </a:moveTo>
                  <a:lnTo>
                    <a:pt x="258978" y="445871"/>
                  </a:lnTo>
                </a:path>
                <a:path w="429260" h="752475">
                  <a:moveTo>
                    <a:pt x="284492" y="511314"/>
                  </a:moveTo>
                  <a:lnTo>
                    <a:pt x="282270" y="508533"/>
                  </a:lnTo>
                </a:path>
                <a:path w="429260" h="752475">
                  <a:moveTo>
                    <a:pt x="311099" y="515747"/>
                  </a:moveTo>
                  <a:lnTo>
                    <a:pt x="306666" y="511314"/>
                  </a:lnTo>
                </a:path>
                <a:path w="429260" h="752475">
                  <a:moveTo>
                    <a:pt x="19964" y="218503"/>
                  </a:moveTo>
                  <a:lnTo>
                    <a:pt x="24396" y="222935"/>
                  </a:lnTo>
                </a:path>
                <a:path w="429260" h="752475">
                  <a:moveTo>
                    <a:pt x="212940" y="509092"/>
                  </a:moveTo>
                  <a:lnTo>
                    <a:pt x="212940" y="6108"/>
                  </a:lnTo>
                </a:path>
                <a:path w="429260" h="752475">
                  <a:moveTo>
                    <a:pt x="212940" y="295579"/>
                  </a:moveTo>
                  <a:lnTo>
                    <a:pt x="212940" y="295033"/>
                  </a:lnTo>
                  <a:lnTo>
                    <a:pt x="213499" y="294474"/>
                  </a:lnTo>
                  <a:lnTo>
                    <a:pt x="213499" y="293928"/>
                  </a:lnTo>
                  <a:lnTo>
                    <a:pt x="214058" y="293928"/>
                  </a:lnTo>
                  <a:lnTo>
                    <a:pt x="214058" y="293370"/>
                  </a:lnTo>
                  <a:lnTo>
                    <a:pt x="214617" y="292811"/>
                  </a:lnTo>
                </a:path>
                <a:path w="429260" h="752475">
                  <a:moveTo>
                    <a:pt x="282270" y="392074"/>
                  </a:moveTo>
                  <a:lnTo>
                    <a:pt x="258978" y="392074"/>
                  </a:lnTo>
                </a:path>
                <a:path w="429260" h="752475">
                  <a:moveTo>
                    <a:pt x="19964" y="367131"/>
                  </a:moveTo>
                  <a:lnTo>
                    <a:pt x="2768" y="367131"/>
                  </a:lnTo>
                </a:path>
                <a:path w="429260" h="752475">
                  <a:moveTo>
                    <a:pt x="258978" y="472490"/>
                  </a:moveTo>
                  <a:lnTo>
                    <a:pt x="258978" y="392074"/>
                  </a:lnTo>
                </a:path>
                <a:path w="429260" h="752475">
                  <a:moveTo>
                    <a:pt x="258978" y="123672"/>
                  </a:moveTo>
                  <a:lnTo>
                    <a:pt x="258978" y="43268"/>
                  </a:lnTo>
                </a:path>
                <a:path w="429260" h="752475">
                  <a:moveTo>
                    <a:pt x="367664" y="335521"/>
                  </a:moveTo>
                  <a:lnTo>
                    <a:pt x="428663" y="335521"/>
                  </a:lnTo>
                </a:path>
                <a:path w="429260" h="752475">
                  <a:moveTo>
                    <a:pt x="282270" y="511314"/>
                  </a:moveTo>
                  <a:lnTo>
                    <a:pt x="282270" y="302793"/>
                  </a:lnTo>
                </a:path>
                <a:path w="429260" h="752475">
                  <a:moveTo>
                    <a:pt x="282270" y="292811"/>
                  </a:moveTo>
                  <a:lnTo>
                    <a:pt x="282270" y="222935"/>
                  </a:lnTo>
                </a:path>
                <a:path w="429260" h="752475">
                  <a:moveTo>
                    <a:pt x="282270" y="212953"/>
                  </a:moveTo>
                  <a:lnTo>
                    <a:pt x="282270" y="4445"/>
                  </a:lnTo>
                </a:path>
                <a:path w="429260" h="752475">
                  <a:moveTo>
                    <a:pt x="284492" y="511314"/>
                  </a:moveTo>
                  <a:lnTo>
                    <a:pt x="284492" y="306120"/>
                  </a:lnTo>
                </a:path>
                <a:path w="429260" h="752475">
                  <a:moveTo>
                    <a:pt x="284492" y="209626"/>
                  </a:moveTo>
                  <a:lnTo>
                    <a:pt x="284492" y="4445"/>
                  </a:lnTo>
                </a:path>
                <a:path w="429260" h="752475">
                  <a:moveTo>
                    <a:pt x="306666" y="306120"/>
                  </a:moveTo>
                  <a:lnTo>
                    <a:pt x="284492" y="306120"/>
                  </a:lnTo>
                </a:path>
                <a:path w="429260" h="752475">
                  <a:moveTo>
                    <a:pt x="367664" y="300583"/>
                  </a:moveTo>
                  <a:lnTo>
                    <a:pt x="428663" y="300583"/>
                  </a:lnTo>
                </a:path>
                <a:path w="429260" h="752475">
                  <a:moveTo>
                    <a:pt x="282270" y="292811"/>
                  </a:moveTo>
                  <a:lnTo>
                    <a:pt x="214617" y="292811"/>
                  </a:lnTo>
                </a:path>
                <a:path w="429260" h="752475">
                  <a:moveTo>
                    <a:pt x="24396" y="292811"/>
                  </a:moveTo>
                  <a:lnTo>
                    <a:pt x="57670" y="292811"/>
                  </a:lnTo>
                </a:path>
                <a:path w="429260" h="752475">
                  <a:moveTo>
                    <a:pt x="57670" y="288378"/>
                  </a:moveTo>
                  <a:lnTo>
                    <a:pt x="22732" y="288378"/>
                  </a:lnTo>
                </a:path>
                <a:path w="429260" h="752475">
                  <a:moveTo>
                    <a:pt x="306666" y="511314"/>
                  </a:moveTo>
                  <a:lnTo>
                    <a:pt x="306666" y="4445"/>
                  </a:lnTo>
                </a:path>
                <a:path w="429260" h="752475">
                  <a:moveTo>
                    <a:pt x="311099" y="515747"/>
                  </a:moveTo>
                  <a:lnTo>
                    <a:pt x="311099" y="0"/>
                  </a:lnTo>
                </a:path>
                <a:path w="429260" h="752475">
                  <a:moveTo>
                    <a:pt x="306666" y="273964"/>
                  </a:moveTo>
                  <a:lnTo>
                    <a:pt x="282270" y="273964"/>
                  </a:lnTo>
                </a:path>
                <a:path w="429260" h="752475">
                  <a:moveTo>
                    <a:pt x="282270" y="303911"/>
                  </a:moveTo>
                  <a:lnTo>
                    <a:pt x="284492" y="306120"/>
                  </a:lnTo>
                </a:path>
                <a:path w="429260" h="752475">
                  <a:moveTo>
                    <a:pt x="306666" y="241795"/>
                  </a:moveTo>
                  <a:lnTo>
                    <a:pt x="282270" y="241795"/>
                  </a:lnTo>
                </a:path>
                <a:path w="429260" h="752475">
                  <a:moveTo>
                    <a:pt x="363791" y="515747"/>
                  </a:moveTo>
                  <a:lnTo>
                    <a:pt x="363791" y="0"/>
                  </a:lnTo>
                </a:path>
                <a:path w="429260" h="752475">
                  <a:moveTo>
                    <a:pt x="367664" y="511314"/>
                  </a:moveTo>
                  <a:lnTo>
                    <a:pt x="367664" y="4445"/>
                  </a:lnTo>
                </a:path>
                <a:path w="429260" h="752475">
                  <a:moveTo>
                    <a:pt x="57670" y="227380"/>
                  </a:moveTo>
                  <a:lnTo>
                    <a:pt x="22732" y="227380"/>
                  </a:lnTo>
                </a:path>
                <a:path w="429260" h="752475">
                  <a:moveTo>
                    <a:pt x="57670" y="222935"/>
                  </a:moveTo>
                  <a:lnTo>
                    <a:pt x="24396" y="222935"/>
                  </a:lnTo>
                </a:path>
                <a:path w="429260" h="752475">
                  <a:moveTo>
                    <a:pt x="282270" y="222935"/>
                  </a:moveTo>
                  <a:lnTo>
                    <a:pt x="214617" y="222935"/>
                  </a:lnTo>
                </a:path>
                <a:path w="429260" h="752475">
                  <a:moveTo>
                    <a:pt x="367664" y="215176"/>
                  </a:moveTo>
                  <a:lnTo>
                    <a:pt x="428663" y="215176"/>
                  </a:lnTo>
                </a:path>
                <a:path w="429260" h="752475">
                  <a:moveTo>
                    <a:pt x="306666" y="209626"/>
                  </a:moveTo>
                  <a:lnTo>
                    <a:pt x="284492" y="209626"/>
                  </a:lnTo>
                </a:path>
                <a:path w="429260" h="752475">
                  <a:moveTo>
                    <a:pt x="214617" y="222935"/>
                  </a:moveTo>
                  <a:lnTo>
                    <a:pt x="214617" y="222389"/>
                  </a:lnTo>
                  <a:lnTo>
                    <a:pt x="214058" y="222389"/>
                  </a:lnTo>
                  <a:lnTo>
                    <a:pt x="213499" y="221830"/>
                  </a:lnTo>
                  <a:lnTo>
                    <a:pt x="213499" y="221272"/>
                  </a:lnTo>
                  <a:lnTo>
                    <a:pt x="212940" y="220725"/>
                  </a:lnTo>
                  <a:lnTo>
                    <a:pt x="212940" y="220167"/>
                  </a:lnTo>
                </a:path>
                <a:path w="429260" h="752475">
                  <a:moveTo>
                    <a:pt x="367664" y="511314"/>
                  </a:moveTo>
                  <a:lnTo>
                    <a:pt x="363791" y="515747"/>
                  </a:lnTo>
                </a:path>
                <a:path w="429260" h="752475">
                  <a:moveTo>
                    <a:pt x="367664" y="180238"/>
                  </a:moveTo>
                  <a:lnTo>
                    <a:pt x="428663" y="180238"/>
                  </a:lnTo>
                </a:path>
                <a:path w="429260" h="752475">
                  <a:moveTo>
                    <a:pt x="428663" y="180238"/>
                  </a:moveTo>
                  <a:lnTo>
                    <a:pt x="428663" y="215176"/>
                  </a:lnTo>
                </a:path>
                <a:path w="429260" h="752475">
                  <a:moveTo>
                    <a:pt x="428663" y="300583"/>
                  </a:moveTo>
                  <a:lnTo>
                    <a:pt x="428663" y="335521"/>
                  </a:lnTo>
                </a:path>
                <a:path w="429260" h="752475">
                  <a:moveTo>
                    <a:pt x="19964" y="148628"/>
                  </a:moveTo>
                  <a:lnTo>
                    <a:pt x="2768" y="148628"/>
                  </a:lnTo>
                </a:path>
                <a:path w="429260" h="752475">
                  <a:moveTo>
                    <a:pt x="282270" y="123672"/>
                  </a:moveTo>
                  <a:lnTo>
                    <a:pt x="258978" y="123672"/>
                  </a:lnTo>
                </a:path>
                <a:path w="429260" h="752475">
                  <a:moveTo>
                    <a:pt x="282270" y="69329"/>
                  </a:moveTo>
                  <a:lnTo>
                    <a:pt x="258978" y="69329"/>
                  </a:lnTo>
                </a:path>
                <a:path w="429260" h="752475">
                  <a:moveTo>
                    <a:pt x="282270" y="43268"/>
                  </a:moveTo>
                  <a:lnTo>
                    <a:pt x="258978" y="43268"/>
                  </a:lnTo>
                </a:path>
                <a:path w="429260" h="752475">
                  <a:moveTo>
                    <a:pt x="212940" y="22186"/>
                  </a:moveTo>
                  <a:lnTo>
                    <a:pt x="24396" y="22186"/>
                  </a:lnTo>
                </a:path>
                <a:path w="429260" h="752475">
                  <a:moveTo>
                    <a:pt x="306666" y="4445"/>
                  </a:moveTo>
                  <a:lnTo>
                    <a:pt x="284492" y="4445"/>
                  </a:lnTo>
                </a:path>
                <a:path w="429260" h="752475">
                  <a:moveTo>
                    <a:pt x="282270" y="4445"/>
                  </a:moveTo>
                  <a:lnTo>
                    <a:pt x="214617" y="4445"/>
                  </a:lnTo>
                </a:path>
                <a:path w="429260" h="752475">
                  <a:moveTo>
                    <a:pt x="363791" y="0"/>
                  </a:moveTo>
                  <a:lnTo>
                    <a:pt x="311099" y="0"/>
                  </a:lnTo>
                </a:path>
                <a:path w="429260" h="752475">
                  <a:moveTo>
                    <a:pt x="367664" y="4445"/>
                  </a:moveTo>
                  <a:lnTo>
                    <a:pt x="363791" y="0"/>
                  </a:lnTo>
                </a:path>
                <a:path w="429260" h="752475">
                  <a:moveTo>
                    <a:pt x="212940" y="508533"/>
                  </a:moveTo>
                  <a:lnTo>
                    <a:pt x="212940" y="509092"/>
                  </a:lnTo>
                  <a:lnTo>
                    <a:pt x="212940" y="509650"/>
                  </a:lnTo>
                  <a:lnTo>
                    <a:pt x="213499" y="510209"/>
                  </a:lnTo>
                  <a:lnTo>
                    <a:pt x="214058" y="510755"/>
                  </a:lnTo>
                </a:path>
                <a:path w="429260" h="752475">
                  <a:moveTo>
                    <a:pt x="214058" y="4445"/>
                  </a:moveTo>
                  <a:lnTo>
                    <a:pt x="213499" y="4445"/>
                  </a:lnTo>
                  <a:lnTo>
                    <a:pt x="212940" y="4991"/>
                  </a:lnTo>
                  <a:lnTo>
                    <a:pt x="212940" y="55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2141842" y="7735837"/>
            <a:ext cx="2006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940598" y="6902691"/>
            <a:ext cx="1905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46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90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100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706945" y="7896187"/>
            <a:ext cx="4882515" cy="1409700"/>
            <a:chOff x="706945" y="7896187"/>
            <a:chExt cx="4882515" cy="1409700"/>
          </a:xfrm>
        </p:grpSpPr>
        <p:sp>
          <p:nvSpPr>
            <p:cNvPr id="80" name="object 80" descr=""/>
            <p:cNvSpPr/>
            <p:nvPr/>
          </p:nvSpPr>
          <p:spPr>
            <a:xfrm>
              <a:off x="708533" y="829791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708533" y="829791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4275" y="7896187"/>
              <a:ext cx="844556" cy="1409528"/>
            </a:xfrm>
            <a:prstGeom prst="rect">
              <a:avLst/>
            </a:prstGeom>
          </p:spPr>
        </p:pic>
      </p:grpSp>
      <p:sp>
        <p:nvSpPr>
          <p:cNvPr id="83" name="object 83" descr=""/>
          <p:cNvSpPr txBox="1"/>
          <p:nvPr/>
        </p:nvSpPr>
        <p:spPr>
          <a:xfrm>
            <a:off x="5553493" y="8915475"/>
            <a:ext cx="23876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120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4" name="object 84" descr=""/>
          <p:cNvGrpSpPr/>
          <p:nvPr/>
        </p:nvGrpSpPr>
        <p:grpSpPr>
          <a:xfrm>
            <a:off x="706945" y="7337374"/>
            <a:ext cx="5252720" cy="2315845"/>
            <a:chOff x="706945" y="7337374"/>
            <a:chExt cx="5252720" cy="2315845"/>
          </a:xfrm>
        </p:grpSpPr>
        <p:sp>
          <p:nvSpPr>
            <p:cNvPr id="85" name="object 85" descr=""/>
            <p:cNvSpPr/>
            <p:nvPr/>
          </p:nvSpPr>
          <p:spPr>
            <a:xfrm>
              <a:off x="708533" y="733896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708533" y="733896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08533" y="876790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08533" y="876790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708533" y="894452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708533" y="894452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5869584" y="855210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869584" y="855210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2439162" y="8976144"/>
              <a:ext cx="229235" cy="273685"/>
            </a:xfrm>
            <a:custGeom>
              <a:avLst/>
              <a:gdLst/>
              <a:ahLst/>
              <a:cxnLst/>
              <a:rect l="l" t="t" r="r" b="b"/>
              <a:pathLst>
                <a:path w="229235" h="273684">
                  <a:moveTo>
                    <a:pt x="229095" y="0"/>
                  </a:moveTo>
                  <a:lnTo>
                    <a:pt x="0" y="0"/>
                  </a:lnTo>
                  <a:lnTo>
                    <a:pt x="0" y="273303"/>
                  </a:lnTo>
                  <a:lnTo>
                    <a:pt x="229095" y="273303"/>
                  </a:lnTo>
                  <a:lnTo>
                    <a:pt x="2290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2248928" y="8994800"/>
              <a:ext cx="304800" cy="658495"/>
            </a:xfrm>
            <a:custGeom>
              <a:avLst/>
              <a:gdLst/>
              <a:ahLst/>
              <a:cxnLst/>
              <a:rect l="l" t="t" r="r" b="b"/>
              <a:pathLst>
                <a:path w="304800" h="658495">
                  <a:moveTo>
                    <a:pt x="304469" y="0"/>
                  </a:moveTo>
                  <a:lnTo>
                    <a:pt x="0" y="0"/>
                  </a:lnTo>
                  <a:lnTo>
                    <a:pt x="0" y="658177"/>
                  </a:lnTo>
                  <a:lnTo>
                    <a:pt x="304469" y="658177"/>
                  </a:lnTo>
                  <a:lnTo>
                    <a:pt x="304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2299690" y="9479724"/>
              <a:ext cx="3175" cy="85090"/>
            </a:xfrm>
            <a:custGeom>
              <a:avLst/>
              <a:gdLst/>
              <a:ahLst/>
              <a:cxnLst/>
              <a:rect l="l" t="t" r="r" b="b"/>
              <a:pathLst>
                <a:path w="3175" h="85090">
                  <a:moveTo>
                    <a:pt x="2895" y="84810"/>
                  </a:moveTo>
                  <a:lnTo>
                    <a:pt x="0" y="84086"/>
                  </a:lnTo>
                </a:path>
                <a:path w="3175" h="85090">
                  <a:moveTo>
                    <a:pt x="0" y="0"/>
                  </a:moveTo>
                  <a:lnTo>
                    <a:pt x="2895" y="1447"/>
                  </a:lnTo>
                </a:path>
              </a:pathLst>
            </a:custGeom>
            <a:ln w="3175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256916" y="9002789"/>
              <a:ext cx="288925" cy="642620"/>
            </a:xfrm>
            <a:custGeom>
              <a:avLst/>
              <a:gdLst/>
              <a:ahLst/>
              <a:cxnLst/>
              <a:rect l="l" t="t" r="r" b="b"/>
              <a:pathLst>
                <a:path w="288925" h="642620">
                  <a:moveTo>
                    <a:pt x="82638" y="642200"/>
                  </a:moveTo>
                  <a:lnTo>
                    <a:pt x="94233" y="642200"/>
                  </a:lnTo>
                </a:path>
                <a:path w="288925" h="642620">
                  <a:moveTo>
                    <a:pt x="151498" y="627697"/>
                  </a:moveTo>
                  <a:lnTo>
                    <a:pt x="131940" y="627697"/>
                  </a:lnTo>
                </a:path>
                <a:path w="288925" h="642620">
                  <a:moveTo>
                    <a:pt x="122504" y="627697"/>
                  </a:moveTo>
                  <a:lnTo>
                    <a:pt x="94233" y="627697"/>
                  </a:lnTo>
                </a:path>
                <a:path w="288925" h="642620">
                  <a:moveTo>
                    <a:pt x="131927" y="605231"/>
                  </a:moveTo>
                  <a:lnTo>
                    <a:pt x="131203" y="605231"/>
                  </a:lnTo>
                </a:path>
                <a:path w="288925" h="642620">
                  <a:moveTo>
                    <a:pt x="204406" y="599440"/>
                  </a:moveTo>
                  <a:lnTo>
                    <a:pt x="163080" y="599440"/>
                  </a:lnTo>
                </a:path>
                <a:path w="288925" h="642620">
                  <a:moveTo>
                    <a:pt x="122504" y="599440"/>
                  </a:moveTo>
                  <a:lnTo>
                    <a:pt x="131927" y="599440"/>
                  </a:lnTo>
                </a:path>
                <a:path w="288925" h="642620">
                  <a:moveTo>
                    <a:pt x="43497" y="82638"/>
                  </a:moveTo>
                  <a:lnTo>
                    <a:pt x="45669" y="81915"/>
                  </a:lnTo>
                </a:path>
                <a:path w="288925" h="642620">
                  <a:moveTo>
                    <a:pt x="42773" y="83362"/>
                  </a:moveTo>
                  <a:lnTo>
                    <a:pt x="43497" y="82638"/>
                  </a:lnTo>
                </a:path>
                <a:path w="288925" h="642620">
                  <a:moveTo>
                    <a:pt x="18122" y="576237"/>
                  </a:moveTo>
                  <a:lnTo>
                    <a:pt x="42760" y="576237"/>
                  </a:lnTo>
                </a:path>
                <a:path w="288925" h="642620">
                  <a:moveTo>
                    <a:pt x="45669" y="576237"/>
                  </a:moveTo>
                  <a:lnTo>
                    <a:pt x="204406" y="576237"/>
                  </a:lnTo>
                </a:path>
                <a:path w="288925" h="642620">
                  <a:moveTo>
                    <a:pt x="42773" y="574065"/>
                  </a:moveTo>
                  <a:lnTo>
                    <a:pt x="45669" y="576237"/>
                  </a:lnTo>
                </a:path>
                <a:path w="288925" h="642620">
                  <a:moveTo>
                    <a:pt x="204406" y="513905"/>
                  </a:moveTo>
                  <a:lnTo>
                    <a:pt x="248615" y="513905"/>
                  </a:lnTo>
                </a:path>
                <a:path w="288925" h="642620">
                  <a:moveTo>
                    <a:pt x="0" y="108724"/>
                  </a:moveTo>
                  <a:lnTo>
                    <a:pt x="0" y="477659"/>
                  </a:lnTo>
                </a:path>
                <a:path w="288925" h="642620">
                  <a:moveTo>
                    <a:pt x="288493" y="479120"/>
                  </a:moveTo>
                  <a:lnTo>
                    <a:pt x="248627" y="479120"/>
                  </a:lnTo>
                </a:path>
                <a:path w="288925" h="642620">
                  <a:moveTo>
                    <a:pt x="0" y="477659"/>
                  </a:moveTo>
                  <a:lnTo>
                    <a:pt x="18122" y="477659"/>
                  </a:lnTo>
                </a:path>
                <a:path w="288925" h="642620">
                  <a:moveTo>
                    <a:pt x="248627" y="471868"/>
                  </a:moveTo>
                  <a:lnTo>
                    <a:pt x="204419" y="471868"/>
                  </a:lnTo>
                </a:path>
                <a:path w="288925" h="642620">
                  <a:moveTo>
                    <a:pt x="18122" y="79743"/>
                  </a:moveTo>
                  <a:lnTo>
                    <a:pt x="18122" y="576249"/>
                  </a:lnTo>
                </a:path>
                <a:path w="288925" h="642620">
                  <a:moveTo>
                    <a:pt x="42773" y="79743"/>
                  </a:moveTo>
                  <a:lnTo>
                    <a:pt x="42773" y="576249"/>
                  </a:lnTo>
                </a:path>
                <a:path w="288925" h="642620">
                  <a:moveTo>
                    <a:pt x="45669" y="576237"/>
                  </a:moveTo>
                  <a:lnTo>
                    <a:pt x="45669" y="81902"/>
                  </a:lnTo>
                </a:path>
                <a:path w="288925" h="642620">
                  <a:moveTo>
                    <a:pt x="288493" y="433451"/>
                  </a:moveTo>
                  <a:lnTo>
                    <a:pt x="248627" y="433451"/>
                  </a:lnTo>
                </a:path>
                <a:path w="288925" h="642620">
                  <a:moveTo>
                    <a:pt x="82638" y="576237"/>
                  </a:moveTo>
                  <a:lnTo>
                    <a:pt x="82638" y="642200"/>
                  </a:lnTo>
                </a:path>
                <a:path w="288925" h="642620">
                  <a:moveTo>
                    <a:pt x="94233" y="576237"/>
                  </a:moveTo>
                  <a:lnTo>
                    <a:pt x="94233" y="642200"/>
                  </a:lnTo>
                </a:path>
                <a:path w="288925" h="642620">
                  <a:moveTo>
                    <a:pt x="122504" y="627697"/>
                  </a:moveTo>
                  <a:lnTo>
                    <a:pt x="122504" y="599427"/>
                  </a:lnTo>
                </a:path>
                <a:path w="288925" h="642620">
                  <a:moveTo>
                    <a:pt x="131203" y="599440"/>
                  </a:moveTo>
                  <a:lnTo>
                    <a:pt x="131203" y="605243"/>
                  </a:lnTo>
                </a:path>
                <a:path w="288925" h="642620">
                  <a:moveTo>
                    <a:pt x="131927" y="627697"/>
                  </a:moveTo>
                  <a:lnTo>
                    <a:pt x="131927" y="599427"/>
                  </a:lnTo>
                </a:path>
                <a:path w="288925" h="642620">
                  <a:moveTo>
                    <a:pt x="18122" y="337045"/>
                  </a:moveTo>
                  <a:lnTo>
                    <a:pt x="0" y="337045"/>
                  </a:lnTo>
                </a:path>
                <a:path w="288925" h="642620">
                  <a:moveTo>
                    <a:pt x="151498" y="576237"/>
                  </a:moveTo>
                  <a:lnTo>
                    <a:pt x="151498" y="627697"/>
                  </a:lnTo>
                </a:path>
                <a:path w="288925" h="642620">
                  <a:moveTo>
                    <a:pt x="163093" y="576237"/>
                  </a:moveTo>
                  <a:lnTo>
                    <a:pt x="163093" y="599427"/>
                  </a:lnTo>
                </a:path>
                <a:path w="288925" h="642620">
                  <a:moveTo>
                    <a:pt x="173964" y="576237"/>
                  </a:moveTo>
                  <a:lnTo>
                    <a:pt x="173964" y="599427"/>
                  </a:lnTo>
                </a:path>
                <a:path w="288925" h="642620">
                  <a:moveTo>
                    <a:pt x="189915" y="81915"/>
                  </a:moveTo>
                  <a:lnTo>
                    <a:pt x="189915" y="51473"/>
                  </a:lnTo>
                </a:path>
                <a:path w="288925" h="642620">
                  <a:moveTo>
                    <a:pt x="189915" y="40589"/>
                  </a:moveTo>
                  <a:lnTo>
                    <a:pt x="189915" y="8699"/>
                  </a:lnTo>
                </a:path>
                <a:path w="288925" h="642620">
                  <a:moveTo>
                    <a:pt x="18122" y="279793"/>
                  </a:moveTo>
                  <a:lnTo>
                    <a:pt x="0" y="279793"/>
                  </a:lnTo>
                </a:path>
                <a:path w="288925" h="642620">
                  <a:moveTo>
                    <a:pt x="204406" y="599440"/>
                  </a:moveTo>
                  <a:lnTo>
                    <a:pt x="204406" y="466077"/>
                  </a:lnTo>
                </a:path>
                <a:path w="288925" h="642620">
                  <a:moveTo>
                    <a:pt x="207302" y="51473"/>
                  </a:moveTo>
                  <a:lnTo>
                    <a:pt x="207302" y="40589"/>
                  </a:lnTo>
                </a:path>
                <a:path w="288925" h="642620">
                  <a:moveTo>
                    <a:pt x="219633" y="165265"/>
                  </a:moveTo>
                  <a:lnTo>
                    <a:pt x="219633" y="0"/>
                  </a:lnTo>
                </a:path>
                <a:path w="288925" h="642620">
                  <a:moveTo>
                    <a:pt x="248627" y="513905"/>
                  </a:moveTo>
                  <a:lnTo>
                    <a:pt x="248627" y="0"/>
                  </a:lnTo>
                </a:path>
                <a:path w="288925" h="642620">
                  <a:moveTo>
                    <a:pt x="288493" y="433451"/>
                  </a:moveTo>
                  <a:lnTo>
                    <a:pt x="288493" y="479120"/>
                  </a:lnTo>
                </a:path>
                <a:path w="288925" h="642620">
                  <a:moveTo>
                    <a:pt x="288493" y="68859"/>
                  </a:moveTo>
                  <a:lnTo>
                    <a:pt x="288493" y="23202"/>
                  </a:lnTo>
                </a:path>
                <a:path w="288925" h="642620">
                  <a:moveTo>
                    <a:pt x="0" y="151498"/>
                  </a:moveTo>
                  <a:lnTo>
                    <a:pt x="18122" y="151498"/>
                  </a:lnTo>
                </a:path>
                <a:path w="288925" h="642620">
                  <a:moveTo>
                    <a:pt x="18122" y="108724"/>
                  </a:moveTo>
                  <a:lnTo>
                    <a:pt x="0" y="108724"/>
                  </a:lnTo>
                </a:path>
                <a:path w="288925" h="642620">
                  <a:moveTo>
                    <a:pt x="219633" y="81915"/>
                  </a:moveTo>
                  <a:lnTo>
                    <a:pt x="45681" y="81915"/>
                  </a:lnTo>
                </a:path>
                <a:path w="288925" h="642620">
                  <a:moveTo>
                    <a:pt x="18122" y="79743"/>
                  </a:moveTo>
                  <a:lnTo>
                    <a:pt x="42760" y="79743"/>
                  </a:lnTo>
                </a:path>
                <a:path w="288925" h="642620">
                  <a:moveTo>
                    <a:pt x="288493" y="68859"/>
                  </a:moveTo>
                  <a:lnTo>
                    <a:pt x="248627" y="68859"/>
                  </a:lnTo>
                </a:path>
                <a:path w="288925" h="642620">
                  <a:moveTo>
                    <a:pt x="189915" y="51473"/>
                  </a:moveTo>
                  <a:lnTo>
                    <a:pt x="207314" y="51473"/>
                  </a:lnTo>
                </a:path>
                <a:path w="288925" h="642620">
                  <a:moveTo>
                    <a:pt x="207302" y="40589"/>
                  </a:moveTo>
                  <a:lnTo>
                    <a:pt x="189903" y="40589"/>
                  </a:lnTo>
                </a:path>
                <a:path w="288925" h="642620">
                  <a:moveTo>
                    <a:pt x="219633" y="5803"/>
                  </a:moveTo>
                  <a:lnTo>
                    <a:pt x="189915" y="8699"/>
                  </a:lnTo>
                </a:path>
                <a:path w="288925" h="642620">
                  <a:moveTo>
                    <a:pt x="288493" y="23202"/>
                  </a:moveTo>
                  <a:lnTo>
                    <a:pt x="248627" y="23202"/>
                  </a:lnTo>
                </a:path>
                <a:path w="288925" h="642620">
                  <a:moveTo>
                    <a:pt x="219633" y="0"/>
                  </a:moveTo>
                  <a:lnTo>
                    <a:pt x="248627" y="0"/>
                  </a:lnTo>
                </a:path>
              </a:pathLst>
            </a:custGeom>
            <a:ln w="3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 descr=""/>
          <p:cNvSpPr txBox="1"/>
          <p:nvPr/>
        </p:nvSpPr>
        <p:spPr>
          <a:xfrm>
            <a:off x="5414467" y="8218690"/>
            <a:ext cx="20320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80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2014092" y="9184716"/>
            <a:ext cx="2006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56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9" name="object 99" descr=""/>
          <p:cNvGrpSpPr/>
          <p:nvPr/>
        </p:nvGrpSpPr>
        <p:grpSpPr>
          <a:xfrm>
            <a:off x="5283263" y="6488633"/>
            <a:ext cx="59055" cy="6985"/>
            <a:chOff x="5283263" y="6488633"/>
            <a:chExt cx="59055" cy="6985"/>
          </a:xfrm>
        </p:grpSpPr>
        <p:sp>
          <p:nvSpPr>
            <p:cNvPr id="100" name="object 100" descr=""/>
            <p:cNvSpPr/>
            <p:nvPr/>
          </p:nvSpPr>
          <p:spPr>
            <a:xfrm>
              <a:off x="5283276" y="6488633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5">
                  <a:moveTo>
                    <a:pt x="9245" y="5435"/>
                  </a:moveTo>
                  <a:lnTo>
                    <a:pt x="2628" y="3695"/>
                  </a:lnTo>
                  <a:lnTo>
                    <a:pt x="0" y="6083"/>
                  </a:lnTo>
                  <a:lnTo>
                    <a:pt x="1155" y="6438"/>
                  </a:lnTo>
                  <a:lnTo>
                    <a:pt x="1460" y="5537"/>
                  </a:lnTo>
                  <a:lnTo>
                    <a:pt x="2209" y="5537"/>
                  </a:lnTo>
                  <a:lnTo>
                    <a:pt x="9245" y="5435"/>
                  </a:lnTo>
                  <a:close/>
                </a:path>
                <a:path w="59054" h="6985">
                  <a:moveTo>
                    <a:pt x="58674" y="2159"/>
                  </a:moveTo>
                  <a:lnTo>
                    <a:pt x="58102" y="0"/>
                  </a:lnTo>
                  <a:lnTo>
                    <a:pt x="56210" y="152"/>
                  </a:lnTo>
                  <a:lnTo>
                    <a:pt x="54927" y="889"/>
                  </a:lnTo>
                  <a:lnTo>
                    <a:pt x="52578" y="558"/>
                  </a:lnTo>
                  <a:lnTo>
                    <a:pt x="51066" y="1066"/>
                  </a:lnTo>
                  <a:lnTo>
                    <a:pt x="58674" y="2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5283263" y="6488633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5">
                  <a:moveTo>
                    <a:pt x="2628" y="3695"/>
                  </a:moveTo>
                  <a:lnTo>
                    <a:pt x="0" y="6083"/>
                  </a:lnTo>
                  <a:lnTo>
                    <a:pt x="1155" y="6451"/>
                  </a:lnTo>
                  <a:lnTo>
                    <a:pt x="1460" y="5549"/>
                  </a:lnTo>
                  <a:lnTo>
                    <a:pt x="9258" y="5435"/>
                  </a:lnTo>
                  <a:lnTo>
                    <a:pt x="2628" y="3695"/>
                  </a:lnTo>
                  <a:close/>
                </a:path>
                <a:path w="59054" h="6985">
                  <a:moveTo>
                    <a:pt x="52577" y="558"/>
                  </a:moveTo>
                  <a:lnTo>
                    <a:pt x="51079" y="1066"/>
                  </a:lnTo>
                  <a:lnTo>
                    <a:pt x="58686" y="2146"/>
                  </a:lnTo>
                  <a:lnTo>
                    <a:pt x="58341" y="876"/>
                  </a:lnTo>
                  <a:lnTo>
                    <a:pt x="54927" y="876"/>
                  </a:lnTo>
                  <a:lnTo>
                    <a:pt x="52577" y="558"/>
                  </a:lnTo>
                  <a:close/>
                </a:path>
                <a:path w="59054" h="6985">
                  <a:moveTo>
                    <a:pt x="58102" y="0"/>
                  </a:moveTo>
                  <a:lnTo>
                    <a:pt x="56235" y="152"/>
                  </a:lnTo>
                  <a:lnTo>
                    <a:pt x="54927" y="876"/>
                  </a:lnTo>
                  <a:lnTo>
                    <a:pt x="58341" y="876"/>
                  </a:lnTo>
                  <a:lnTo>
                    <a:pt x="581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2" name="object 102" descr=""/>
          <p:cNvGrpSpPr/>
          <p:nvPr/>
        </p:nvGrpSpPr>
        <p:grpSpPr>
          <a:xfrm>
            <a:off x="706945" y="6667614"/>
            <a:ext cx="5252720" cy="2131060"/>
            <a:chOff x="706945" y="6667614"/>
            <a:chExt cx="5252720" cy="2131060"/>
          </a:xfrm>
        </p:grpSpPr>
        <p:sp>
          <p:nvSpPr>
            <p:cNvPr id="103" name="object 103" descr=""/>
            <p:cNvSpPr/>
            <p:nvPr/>
          </p:nvSpPr>
          <p:spPr>
            <a:xfrm>
              <a:off x="2556598" y="7783017"/>
              <a:ext cx="196215" cy="722630"/>
            </a:xfrm>
            <a:custGeom>
              <a:avLst/>
              <a:gdLst/>
              <a:ahLst/>
              <a:cxnLst/>
              <a:rect l="l" t="t" r="r" b="b"/>
              <a:pathLst>
                <a:path w="196214" h="722629">
                  <a:moveTo>
                    <a:pt x="195961" y="12826"/>
                  </a:moveTo>
                  <a:lnTo>
                    <a:pt x="28079" y="12826"/>
                  </a:lnTo>
                </a:path>
                <a:path w="196214" h="722629">
                  <a:moveTo>
                    <a:pt x="2425" y="12826"/>
                  </a:moveTo>
                  <a:lnTo>
                    <a:pt x="2425" y="19913"/>
                  </a:lnTo>
                  <a:lnTo>
                    <a:pt x="8166" y="25653"/>
                  </a:lnTo>
                  <a:lnTo>
                    <a:pt x="15252" y="25653"/>
                  </a:lnTo>
                  <a:lnTo>
                    <a:pt x="22339" y="25653"/>
                  </a:lnTo>
                  <a:lnTo>
                    <a:pt x="28079" y="19913"/>
                  </a:lnTo>
                  <a:lnTo>
                    <a:pt x="28079" y="12826"/>
                  </a:lnTo>
                  <a:lnTo>
                    <a:pt x="28079" y="5740"/>
                  </a:lnTo>
                  <a:lnTo>
                    <a:pt x="22339" y="0"/>
                  </a:lnTo>
                  <a:lnTo>
                    <a:pt x="15252" y="0"/>
                  </a:lnTo>
                  <a:lnTo>
                    <a:pt x="8166" y="0"/>
                  </a:lnTo>
                  <a:lnTo>
                    <a:pt x="2425" y="5740"/>
                  </a:lnTo>
                  <a:lnTo>
                    <a:pt x="2425" y="12826"/>
                  </a:lnTo>
                  <a:close/>
                </a:path>
                <a:path w="196214" h="722629">
                  <a:moveTo>
                    <a:pt x="193535" y="709714"/>
                  </a:moveTo>
                  <a:lnTo>
                    <a:pt x="25654" y="709714"/>
                  </a:lnTo>
                </a:path>
                <a:path w="196214" h="722629">
                  <a:moveTo>
                    <a:pt x="0" y="709714"/>
                  </a:moveTo>
                  <a:lnTo>
                    <a:pt x="0" y="716800"/>
                  </a:lnTo>
                  <a:lnTo>
                    <a:pt x="5740" y="722541"/>
                  </a:lnTo>
                  <a:lnTo>
                    <a:pt x="12827" y="722541"/>
                  </a:lnTo>
                  <a:lnTo>
                    <a:pt x="19913" y="722541"/>
                  </a:lnTo>
                  <a:lnTo>
                    <a:pt x="25654" y="716800"/>
                  </a:lnTo>
                  <a:lnTo>
                    <a:pt x="25654" y="709714"/>
                  </a:lnTo>
                  <a:lnTo>
                    <a:pt x="25654" y="702627"/>
                  </a:lnTo>
                  <a:lnTo>
                    <a:pt x="19913" y="696887"/>
                  </a:lnTo>
                  <a:lnTo>
                    <a:pt x="12827" y="696887"/>
                  </a:lnTo>
                  <a:lnTo>
                    <a:pt x="5740" y="696887"/>
                  </a:lnTo>
                  <a:lnTo>
                    <a:pt x="0" y="702627"/>
                  </a:lnTo>
                  <a:lnTo>
                    <a:pt x="0" y="70971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708533" y="856891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708533" y="856891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5869584" y="871675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869584" y="871675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869584" y="789448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5869584" y="789448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4907902" y="6671424"/>
              <a:ext cx="762635" cy="535305"/>
            </a:xfrm>
            <a:custGeom>
              <a:avLst/>
              <a:gdLst/>
              <a:ahLst/>
              <a:cxnLst/>
              <a:rect l="l" t="t" r="r" b="b"/>
              <a:pathLst>
                <a:path w="762635" h="535304">
                  <a:moveTo>
                    <a:pt x="450697" y="535038"/>
                  </a:moveTo>
                  <a:lnTo>
                    <a:pt x="450697" y="2412"/>
                  </a:lnTo>
                  <a:lnTo>
                    <a:pt x="0" y="4813"/>
                  </a:lnTo>
                  <a:lnTo>
                    <a:pt x="0" y="535038"/>
                  </a:lnTo>
                  <a:lnTo>
                    <a:pt x="354291" y="535038"/>
                  </a:lnTo>
                  <a:lnTo>
                    <a:pt x="450697" y="535038"/>
                  </a:lnTo>
                  <a:close/>
                </a:path>
                <a:path w="762635" h="535304">
                  <a:moveTo>
                    <a:pt x="356704" y="0"/>
                  </a:moveTo>
                  <a:lnTo>
                    <a:pt x="356704" y="532218"/>
                  </a:lnTo>
                </a:path>
                <a:path w="762635" h="535304">
                  <a:moveTo>
                    <a:pt x="448703" y="438632"/>
                  </a:moveTo>
                  <a:lnTo>
                    <a:pt x="492086" y="438632"/>
                  </a:lnTo>
                  <a:lnTo>
                    <a:pt x="492086" y="101219"/>
                  </a:lnTo>
                  <a:lnTo>
                    <a:pt x="448703" y="101219"/>
                  </a:lnTo>
                </a:path>
                <a:path w="762635" h="535304">
                  <a:moveTo>
                    <a:pt x="494487" y="224129"/>
                  </a:moveTo>
                  <a:lnTo>
                    <a:pt x="762012" y="224129"/>
                  </a:lnTo>
                  <a:lnTo>
                    <a:pt x="762012" y="318135"/>
                  </a:lnTo>
                  <a:lnTo>
                    <a:pt x="494487" y="318135"/>
                  </a:lnTo>
                </a:path>
              </a:pathLst>
            </a:custGeom>
            <a:ln w="7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1" name="object 111" descr=""/>
          <p:cNvSpPr txBox="1"/>
          <p:nvPr/>
        </p:nvSpPr>
        <p:spPr>
          <a:xfrm>
            <a:off x="4911445" y="6768338"/>
            <a:ext cx="3498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52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b="1">
                <a:latin typeface="Arial"/>
                <a:cs typeface="Arial"/>
              </a:rPr>
              <a:t>52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H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60</a:t>
            </a:r>
            <a:endParaRPr sz="5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63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2" name="object 112" descr=""/>
          <p:cNvGrpSpPr/>
          <p:nvPr/>
        </p:nvGrpSpPr>
        <p:grpSpPr>
          <a:xfrm>
            <a:off x="4904155" y="7063359"/>
            <a:ext cx="851535" cy="798830"/>
            <a:chOff x="4904155" y="7063359"/>
            <a:chExt cx="851535" cy="798830"/>
          </a:xfrm>
        </p:grpSpPr>
        <p:sp>
          <p:nvSpPr>
            <p:cNvPr id="113" name="object 113" descr=""/>
            <p:cNvSpPr/>
            <p:nvPr/>
          </p:nvSpPr>
          <p:spPr>
            <a:xfrm>
              <a:off x="5323598" y="7063359"/>
              <a:ext cx="65405" cy="7620"/>
            </a:xfrm>
            <a:custGeom>
              <a:avLst/>
              <a:gdLst/>
              <a:ahLst/>
              <a:cxnLst/>
              <a:rect l="l" t="t" r="r" b="b"/>
              <a:pathLst>
                <a:path w="65404" h="7620">
                  <a:moveTo>
                    <a:pt x="2908" y="4102"/>
                  </a:moveTo>
                  <a:lnTo>
                    <a:pt x="0" y="6743"/>
                  </a:lnTo>
                  <a:lnTo>
                    <a:pt x="1270" y="7137"/>
                  </a:lnTo>
                  <a:lnTo>
                    <a:pt x="1612" y="6146"/>
                  </a:lnTo>
                  <a:lnTo>
                    <a:pt x="10236" y="6019"/>
                  </a:lnTo>
                  <a:lnTo>
                    <a:pt x="2908" y="4102"/>
                  </a:lnTo>
                  <a:close/>
                </a:path>
                <a:path w="65404" h="7620">
                  <a:moveTo>
                    <a:pt x="58166" y="622"/>
                  </a:moveTo>
                  <a:lnTo>
                    <a:pt x="56502" y="1193"/>
                  </a:lnTo>
                  <a:lnTo>
                    <a:pt x="64922" y="2387"/>
                  </a:lnTo>
                  <a:lnTo>
                    <a:pt x="64539" y="977"/>
                  </a:lnTo>
                  <a:lnTo>
                    <a:pt x="60769" y="977"/>
                  </a:lnTo>
                  <a:lnTo>
                    <a:pt x="58166" y="622"/>
                  </a:lnTo>
                  <a:close/>
                </a:path>
                <a:path w="65404" h="7620">
                  <a:moveTo>
                    <a:pt x="64274" y="0"/>
                  </a:moveTo>
                  <a:lnTo>
                    <a:pt x="62204" y="177"/>
                  </a:lnTo>
                  <a:lnTo>
                    <a:pt x="60769" y="977"/>
                  </a:lnTo>
                  <a:lnTo>
                    <a:pt x="64539" y="977"/>
                  </a:lnTo>
                  <a:lnTo>
                    <a:pt x="642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908283" y="7265607"/>
              <a:ext cx="843280" cy="592455"/>
            </a:xfrm>
            <a:custGeom>
              <a:avLst/>
              <a:gdLst/>
              <a:ahLst/>
              <a:cxnLst/>
              <a:rect l="l" t="t" r="r" b="b"/>
              <a:pathLst>
                <a:path w="843279" h="592454">
                  <a:moveTo>
                    <a:pt x="498652" y="591985"/>
                  </a:moveTo>
                  <a:lnTo>
                    <a:pt x="498652" y="2679"/>
                  </a:lnTo>
                  <a:lnTo>
                    <a:pt x="0" y="5334"/>
                  </a:lnTo>
                  <a:lnTo>
                    <a:pt x="0" y="591985"/>
                  </a:lnTo>
                  <a:lnTo>
                    <a:pt x="391998" y="591985"/>
                  </a:lnTo>
                  <a:lnTo>
                    <a:pt x="498652" y="591985"/>
                  </a:lnTo>
                  <a:close/>
                </a:path>
                <a:path w="843279" h="592454">
                  <a:moveTo>
                    <a:pt x="394652" y="0"/>
                  </a:moveTo>
                  <a:lnTo>
                    <a:pt x="394652" y="588860"/>
                  </a:lnTo>
                </a:path>
                <a:path w="843279" h="592454">
                  <a:moveTo>
                    <a:pt x="496455" y="485317"/>
                  </a:moveTo>
                  <a:lnTo>
                    <a:pt x="544449" y="485317"/>
                  </a:lnTo>
                  <a:lnTo>
                    <a:pt x="544449" y="112001"/>
                  </a:lnTo>
                  <a:lnTo>
                    <a:pt x="496455" y="112001"/>
                  </a:lnTo>
                </a:path>
                <a:path w="843279" h="592454">
                  <a:moveTo>
                    <a:pt x="547103" y="247992"/>
                  </a:moveTo>
                  <a:lnTo>
                    <a:pt x="843102" y="247992"/>
                  </a:lnTo>
                  <a:lnTo>
                    <a:pt x="843102" y="351993"/>
                  </a:lnTo>
                  <a:lnTo>
                    <a:pt x="547103" y="351993"/>
                  </a:lnTo>
                </a:path>
              </a:pathLst>
            </a:custGeom>
            <a:ln w="78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5" name="object 115" descr=""/>
          <p:cNvSpPr txBox="1"/>
          <p:nvPr/>
        </p:nvSpPr>
        <p:spPr>
          <a:xfrm>
            <a:off x="4912207" y="7529538"/>
            <a:ext cx="38735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75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16" name="object 11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72609" y="9413888"/>
            <a:ext cx="796556" cy="545541"/>
          </a:xfrm>
          <a:prstGeom prst="rect">
            <a:avLst/>
          </a:prstGeom>
        </p:spPr>
      </p:pic>
      <p:sp>
        <p:nvSpPr>
          <p:cNvPr id="117" name="object 117" descr=""/>
          <p:cNvSpPr txBox="1"/>
          <p:nvPr/>
        </p:nvSpPr>
        <p:spPr>
          <a:xfrm>
            <a:off x="5696902" y="9487420"/>
            <a:ext cx="24193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STG</a:t>
            </a:r>
            <a:r>
              <a:rPr dirty="0" sz="500" spc="-25" b="1">
                <a:latin typeface="Arial"/>
                <a:cs typeface="Arial"/>
              </a:rPr>
              <a:t> 65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8" name="object 118" descr=""/>
          <p:cNvGrpSpPr/>
          <p:nvPr/>
        </p:nvGrpSpPr>
        <p:grpSpPr>
          <a:xfrm>
            <a:off x="5867996" y="9220048"/>
            <a:ext cx="91440" cy="83185"/>
            <a:chOff x="5867996" y="9220048"/>
            <a:chExt cx="91440" cy="83185"/>
          </a:xfrm>
        </p:grpSpPr>
        <p:sp>
          <p:nvSpPr>
            <p:cNvPr id="119" name="object 119" descr=""/>
            <p:cNvSpPr/>
            <p:nvPr/>
          </p:nvSpPr>
          <p:spPr>
            <a:xfrm>
              <a:off x="5869584" y="922163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5869584" y="922163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1" name="object 121" descr=""/>
          <p:cNvSpPr txBox="1"/>
          <p:nvPr/>
        </p:nvSpPr>
        <p:spPr>
          <a:xfrm>
            <a:off x="734301" y="9965563"/>
            <a:ext cx="9829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Preference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7894C7"/>
                </a:solidFill>
                <a:latin typeface="Arial"/>
                <a:cs typeface="Arial"/>
              </a:rPr>
              <a:t>Vorzugsreihe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1899615" y="9965563"/>
            <a:ext cx="9448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On</a:t>
            </a:r>
            <a:r>
              <a:rPr dirty="0" sz="700" spc="-4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request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auf</a:t>
            </a:r>
            <a:r>
              <a:rPr dirty="0" sz="700" spc="-3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Anfrage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23" name="object 123" descr=""/>
          <p:cNvGrpSpPr/>
          <p:nvPr/>
        </p:nvGrpSpPr>
        <p:grpSpPr>
          <a:xfrm>
            <a:off x="628205" y="8304504"/>
            <a:ext cx="5331460" cy="1763395"/>
            <a:chOff x="628205" y="8304504"/>
            <a:chExt cx="5331460" cy="1763395"/>
          </a:xfrm>
        </p:grpSpPr>
        <p:sp>
          <p:nvSpPr>
            <p:cNvPr id="124" name="object 124" descr=""/>
            <p:cNvSpPr/>
            <p:nvPr/>
          </p:nvSpPr>
          <p:spPr>
            <a:xfrm>
              <a:off x="62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62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179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1799793" y="998650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3061588" y="830609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3061588" y="830609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5869584" y="836011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5869584" y="836011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9389" y="341604"/>
            <a:ext cx="1485798" cy="31220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5575236" y="3920985"/>
            <a:ext cx="1440180" cy="128905"/>
          </a:xfrm>
          <a:custGeom>
            <a:avLst/>
            <a:gdLst/>
            <a:ahLst/>
            <a:cxnLst/>
            <a:rect l="l" t="t" r="r" b="b"/>
            <a:pathLst>
              <a:path w="1440179" h="128904">
                <a:moveTo>
                  <a:pt x="1440014" y="0"/>
                </a:moveTo>
                <a:lnTo>
                  <a:pt x="0" y="0"/>
                </a:lnTo>
                <a:lnTo>
                  <a:pt x="0" y="128282"/>
                </a:lnTo>
                <a:lnTo>
                  <a:pt x="1440014" y="128282"/>
                </a:lnTo>
                <a:lnTo>
                  <a:pt x="1440014" y="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5575236" y="4177538"/>
            <a:ext cx="1440180" cy="650240"/>
            <a:chOff x="5575236" y="4177538"/>
            <a:chExt cx="1440180" cy="650240"/>
          </a:xfrm>
        </p:grpSpPr>
        <p:sp>
          <p:nvSpPr>
            <p:cNvPr id="5" name="object 5" descr=""/>
            <p:cNvSpPr/>
            <p:nvPr/>
          </p:nvSpPr>
          <p:spPr>
            <a:xfrm>
              <a:off x="5575236" y="4177537"/>
              <a:ext cx="1440180" cy="128270"/>
            </a:xfrm>
            <a:custGeom>
              <a:avLst/>
              <a:gdLst/>
              <a:ahLst/>
              <a:cxnLst/>
              <a:rect l="l" t="t" r="r" b="b"/>
              <a:pathLst>
                <a:path w="1440179" h="1282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128270"/>
                  </a:lnTo>
                  <a:lnTo>
                    <a:pt x="720001" y="128270"/>
                  </a:lnTo>
                  <a:lnTo>
                    <a:pt x="1440014" y="128270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575236" y="4305807"/>
              <a:ext cx="1440180" cy="521970"/>
            </a:xfrm>
            <a:custGeom>
              <a:avLst/>
              <a:gdLst/>
              <a:ahLst/>
              <a:cxnLst/>
              <a:rect l="l" t="t" r="r" b="b"/>
              <a:pathLst>
                <a:path w="1440179" h="5219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521843"/>
                  </a:lnTo>
                  <a:lnTo>
                    <a:pt x="720001" y="521843"/>
                  </a:lnTo>
                  <a:lnTo>
                    <a:pt x="1440014" y="521843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5572061" y="4047680"/>
            <a:ext cx="1445260" cy="781685"/>
            <a:chOff x="5572061" y="4047680"/>
            <a:chExt cx="1445260" cy="781685"/>
          </a:xfrm>
        </p:grpSpPr>
        <p:sp>
          <p:nvSpPr>
            <p:cNvPr id="8" name="object 8" descr=""/>
            <p:cNvSpPr/>
            <p:nvPr/>
          </p:nvSpPr>
          <p:spPr>
            <a:xfrm>
              <a:off x="5573648" y="4049268"/>
              <a:ext cx="1442085" cy="127000"/>
            </a:xfrm>
            <a:custGeom>
              <a:avLst/>
              <a:gdLst/>
              <a:ahLst/>
              <a:cxnLst/>
              <a:rect l="l" t="t" r="r" b="b"/>
              <a:pathLst>
                <a:path w="1442084" h="127000">
                  <a:moveTo>
                    <a:pt x="0" y="0"/>
                  </a:moveTo>
                  <a:lnTo>
                    <a:pt x="721588" y="0"/>
                  </a:lnTo>
                </a:path>
                <a:path w="1442084" h="127000">
                  <a:moveTo>
                    <a:pt x="1587" y="126682"/>
                  </a:moveTo>
                  <a:lnTo>
                    <a:pt x="1587" y="1587"/>
                  </a:lnTo>
                </a:path>
                <a:path w="1442084" h="127000">
                  <a:moveTo>
                    <a:pt x="721588" y="0"/>
                  </a:moveTo>
                  <a:lnTo>
                    <a:pt x="14415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73648" y="4050855"/>
              <a:ext cx="1442085" cy="777240"/>
            </a:xfrm>
            <a:custGeom>
              <a:avLst/>
              <a:gdLst/>
              <a:ahLst/>
              <a:cxnLst/>
              <a:rect l="l" t="t" r="r" b="b"/>
              <a:pathLst>
                <a:path w="1442084" h="777239">
                  <a:moveTo>
                    <a:pt x="721588" y="125094"/>
                  </a:moveTo>
                  <a:lnTo>
                    <a:pt x="721588" y="0"/>
                  </a:lnTo>
                </a:path>
                <a:path w="1442084" h="777239">
                  <a:moveTo>
                    <a:pt x="0" y="126682"/>
                  </a:moveTo>
                  <a:lnTo>
                    <a:pt x="721588" y="126682"/>
                  </a:lnTo>
                </a:path>
                <a:path w="1442084" h="777239">
                  <a:moveTo>
                    <a:pt x="1587" y="253364"/>
                  </a:moveTo>
                  <a:lnTo>
                    <a:pt x="1587" y="128269"/>
                  </a:lnTo>
                </a:path>
                <a:path w="1442084" h="777239">
                  <a:moveTo>
                    <a:pt x="721588" y="126682"/>
                  </a:moveTo>
                  <a:lnTo>
                    <a:pt x="1441589" y="126682"/>
                  </a:lnTo>
                </a:path>
                <a:path w="1442084" h="777239">
                  <a:moveTo>
                    <a:pt x="721588" y="253364"/>
                  </a:moveTo>
                  <a:lnTo>
                    <a:pt x="721588" y="128269"/>
                  </a:lnTo>
                </a:path>
                <a:path w="1442084" h="777239">
                  <a:moveTo>
                    <a:pt x="0" y="254952"/>
                  </a:moveTo>
                  <a:lnTo>
                    <a:pt x="721588" y="254952"/>
                  </a:lnTo>
                </a:path>
                <a:path w="1442084" h="777239">
                  <a:moveTo>
                    <a:pt x="1587" y="381647"/>
                  </a:moveTo>
                  <a:lnTo>
                    <a:pt x="1587" y="256552"/>
                  </a:lnTo>
                </a:path>
                <a:path w="1442084" h="777239">
                  <a:moveTo>
                    <a:pt x="721588" y="254952"/>
                  </a:moveTo>
                  <a:lnTo>
                    <a:pt x="1441589" y="254952"/>
                  </a:lnTo>
                </a:path>
                <a:path w="1442084" h="777239">
                  <a:moveTo>
                    <a:pt x="721588" y="381647"/>
                  </a:moveTo>
                  <a:lnTo>
                    <a:pt x="721588" y="256552"/>
                  </a:lnTo>
                </a:path>
                <a:path w="1442084" h="777239">
                  <a:moveTo>
                    <a:pt x="0" y="383235"/>
                  </a:moveTo>
                  <a:lnTo>
                    <a:pt x="721588" y="383235"/>
                  </a:lnTo>
                </a:path>
                <a:path w="1442084" h="777239">
                  <a:moveTo>
                    <a:pt x="1587" y="509917"/>
                  </a:moveTo>
                  <a:lnTo>
                    <a:pt x="1587" y="384822"/>
                  </a:lnTo>
                </a:path>
                <a:path w="1442084" h="777239">
                  <a:moveTo>
                    <a:pt x="721588" y="383235"/>
                  </a:moveTo>
                  <a:lnTo>
                    <a:pt x="1441589" y="383235"/>
                  </a:lnTo>
                </a:path>
                <a:path w="1442084" h="777239">
                  <a:moveTo>
                    <a:pt x="721588" y="509917"/>
                  </a:moveTo>
                  <a:lnTo>
                    <a:pt x="721588" y="384822"/>
                  </a:lnTo>
                </a:path>
                <a:path w="1442084" h="777239">
                  <a:moveTo>
                    <a:pt x="0" y="511505"/>
                  </a:moveTo>
                  <a:lnTo>
                    <a:pt x="721588" y="511505"/>
                  </a:lnTo>
                </a:path>
                <a:path w="1442084" h="777239">
                  <a:moveTo>
                    <a:pt x="1587" y="638187"/>
                  </a:moveTo>
                  <a:lnTo>
                    <a:pt x="1587" y="513092"/>
                  </a:lnTo>
                </a:path>
                <a:path w="1442084" h="777239">
                  <a:moveTo>
                    <a:pt x="721588" y="511505"/>
                  </a:moveTo>
                  <a:lnTo>
                    <a:pt x="1441589" y="511505"/>
                  </a:lnTo>
                </a:path>
                <a:path w="1442084" h="777239">
                  <a:moveTo>
                    <a:pt x="721588" y="638187"/>
                  </a:moveTo>
                  <a:lnTo>
                    <a:pt x="721588" y="513092"/>
                  </a:lnTo>
                </a:path>
                <a:path w="1442084" h="777239">
                  <a:moveTo>
                    <a:pt x="0" y="639775"/>
                  </a:moveTo>
                  <a:lnTo>
                    <a:pt x="721588" y="639775"/>
                  </a:lnTo>
                </a:path>
                <a:path w="1442084" h="777239">
                  <a:moveTo>
                    <a:pt x="1587" y="776782"/>
                  </a:moveTo>
                  <a:lnTo>
                    <a:pt x="1587" y="641362"/>
                  </a:lnTo>
                </a:path>
                <a:path w="1442084" h="777239">
                  <a:moveTo>
                    <a:pt x="721588" y="639775"/>
                  </a:moveTo>
                  <a:lnTo>
                    <a:pt x="1441589" y="639775"/>
                  </a:lnTo>
                </a:path>
                <a:path w="1442084" h="777239">
                  <a:moveTo>
                    <a:pt x="721588" y="776782"/>
                  </a:moveTo>
                  <a:lnTo>
                    <a:pt x="721588" y="641362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598540" y="3915270"/>
            <a:ext cx="48323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Shaft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Welle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598540" y="4043553"/>
            <a:ext cx="4686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front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vorne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318542" y="4043553"/>
            <a:ext cx="4965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back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hinten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598540" y="4171836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18542" y="4171836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98540" y="4300118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20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18542" y="4300118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598540" y="4428401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8542" y="4428401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98540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318542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598540" y="4689322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11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8542" y="4689322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540004" y="5220005"/>
            <a:ext cx="6480175" cy="4932680"/>
            <a:chOff x="540004" y="5220005"/>
            <a:chExt cx="6480175" cy="4932680"/>
          </a:xfrm>
        </p:grpSpPr>
        <p:sp>
          <p:nvSpPr>
            <p:cNvPr id="24" name="object 24" descr=""/>
            <p:cNvSpPr/>
            <p:nvPr/>
          </p:nvSpPr>
          <p:spPr>
            <a:xfrm>
              <a:off x="541591" y="5221592"/>
              <a:ext cx="6477000" cy="4929505"/>
            </a:xfrm>
            <a:custGeom>
              <a:avLst/>
              <a:gdLst/>
              <a:ahLst/>
              <a:cxnLst/>
              <a:rect l="l" t="t" r="r" b="b"/>
              <a:pathLst>
                <a:path w="6477000" h="4929505">
                  <a:moveTo>
                    <a:pt x="0" y="4929174"/>
                  </a:moveTo>
                  <a:lnTo>
                    <a:pt x="6476822" y="4929174"/>
                  </a:lnTo>
                  <a:lnTo>
                    <a:pt x="6476822" y="0"/>
                  </a:lnTo>
                  <a:lnTo>
                    <a:pt x="0" y="0"/>
                  </a:lnTo>
                  <a:lnTo>
                    <a:pt x="0" y="4929174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779325" y="5756935"/>
              <a:ext cx="1048385" cy="1511300"/>
            </a:xfrm>
            <a:custGeom>
              <a:avLst/>
              <a:gdLst/>
              <a:ahLst/>
              <a:cxnLst/>
              <a:rect l="l" t="t" r="r" b="b"/>
              <a:pathLst>
                <a:path w="1048384" h="1511300">
                  <a:moveTo>
                    <a:pt x="1048359" y="0"/>
                  </a:moveTo>
                  <a:lnTo>
                    <a:pt x="0" y="0"/>
                  </a:lnTo>
                  <a:lnTo>
                    <a:pt x="0" y="1511287"/>
                  </a:lnTo>
                  <a:lnTo>
                    <a:pt x="1048359" y="1511287"/>
                  </a:lnTo>
                  <a:lnTo>
                    <a:pt x="1048359" y="0"/>
                  </a:lnTo>
                  <a:close/>
                </a:path>
              </a:pathLst>
            </a:custGeom>
            <a:solidFill>
              <a:srgbClr val="FBD9C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538416" y="972007"/>
            <a:ext cx="6483350" cy="219710"/>
            <a:chOff x="538416" y="972007"/>
            <a:chExt cx="6483350" cy="219710"/>
          </a:xfrm>
        </p:grpSpPr>
        <p:sp>
          <p:nvSpPr>
            <p:cNvPr id="27" name="object 27" descr=""/>
            <p:cNvSpPr/>
            <p:nvPr/>
          </p:nvSpPr>
          <p:spPr>
            <a:xfrm>
              <a:off x="541591" y="97359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40004" y="973594"/>
              <a:ext cx="6480175" cy="216535"/>
            </a:xfrm>
            <a:custGeom>
              <a:avLst/>
              <a:gdLst/>
              <a:ahLst/>
              <a:cxnLst/>
              <a:rect l="l" t="t" r="r" b="b"/>
              <a:pathLst>
                <a:path w="6480175" h="216534">
                  <a:moveTo>
                    <a:pt x="0" y="0"/>
                  </a:moveTo>
                  <a:lnTo>
                    <a:pt x="6479997" y="0"/>
                  </a:lnTo>
                </a:path>
                <a:path w="6480175" h="216534">
                  <a:moveTo>
                    <a:pt x="1587" y="214414"/>
                  </a:moveTo>
                  <a:lnTo>
                    <a:pt x="1587" y="1587"/>
                  </a:lnTo>
                </a:path>
                <a:path w="6480175" h="216534">
                  <a:moveTo>
                    <a:pt x="6478409" y="214414"/>
                  </a:moveTo>
                  <a:lnTo>
                    <a:pt x="6478409" y="1587"/>
                  </a:lnTo>
                </a:path>
                <a:path w="6480175" h="216534">
                  <a:moveTo>
                    <a:pt x="0" y="216001"/>
                  </a:moveTo>
                  <a:lnTo>
                    <a:pt x="6479997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564883" y="995388"/>
            <a:ext cx="2130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Dimensions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Maßzeichnung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27304" y="393903"/>
            <a:ext cx="26320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63x55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0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99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3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286</a:t>
            </a:r>
            <a:r>
              <a:rPr dirty="0" sz="1300" spc="-4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sp>
        <p:nvSpPr>
          <p:cNvPr id="32" name="object 32" descr=""/>
          <p:cNvSpPr txBox="1"/>
          <p:nvPr/>
        </p:nvSpPr>
        <p:spPr>
          <a:xfrm>
            <a:off x="2325814" y="7269518"/>
            <a:ext cx="139255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320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360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69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218831" y="5806554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218831" y="6008141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47470" y="7217664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92632" y="5806465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70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92632" y="6008052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92632" y="6209639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</a:tabLst>
            </a:pPr>
            <a:r>
              <a:rPr dirty="0" sz="650">
                <a:latin typeface="Tahoma"/>
                <a:cs typeface="Tahoma"/>
              </a:rPr>
              <a:t>50</a:t>
            </a:r>
            <a:r>
              <a:rPr dirty="0" sz="650" spc="17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92632" y="6411226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792632" y="6612813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30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92632" y="6814401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92632" y="7015988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826566" y="7217574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135987" y="6603903"/>
            <a:ext cx="113030" cy="694055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14775" y="6575768"/>
            <a:ext cx="118110" cy="72199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4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3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5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81441" y="6843311"/>
            <a:ext cx="113030" cy="454659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latin typeface="Tahoma"/>
                <a:cs typeface="Tahoma"/>
              </a:rPr>
              <a:t>current/Strom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55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1549730" y="5978664"/>
            <a:ext cx="1059815" cy="1297305"/>
            <a:chOff x="1549730" y="5978664"/>
            <a:chExt cx="1059815" cy="1297305"/>
          </a:xfrm>
        </p:grpSpPr>
        <p:sp>
          <p:nvSpPr>
            <p:cNvPr id="48" name="object 48" descr=""/>
            <p:cNvSpPr/>
            <p:nvPr/>
          </p:nvSpPr>
          <p:spPr>
            <a:xfrm>
              <a:off x="1568994" y="6452195"/>
              <a:ext cx="1036955" cy="816610"/>
            </a:xfrm>
            <a:custGeom>
              <a:avLst/>
              <a:gdLst/>
              <a:ahLst/>
              <a:cxnLst/>
              <a:rect l="l" t="t" r="r" b="b"/>
              <a:pathLst>
                <a:path w="1036955" h="816609">
                  <a:moveTo>
                    <a:pt x="7811" y="816598"/>
                  </a:moveTo>
                  <a:lnTo>
                    <a:pt x="0" y="329302"/>
                  </a:lnTo>
                  <a:lnTo>
                    <a:pt x="7659" y="82433"/>
                  </a:lnTo>
                  <a:lnTo>
                    <a:pt x="40026" y="0"/>
                  </a:lnTo>
                  <a:lnTo>
                    <a:pt x="106338" y="6008"/>
                  </a:lnTo>
                  <a:lnTo>
                    <a:pt x="167328" y="33408"/>
                  </a:lnTo>
                  <a:lnTo>
                    <a:pt x="203699" y="55535"/>
                  </a:lnTo>
                  <a:lnTo>
                    <a:pt x="243381" y="82553"/>
                  </a:lnTo>
                  <a:lnTo>
                    <a:pt x="285920" y="113917"/>
                  </a:lnTo>
                  <a:lnTo>
                    <a:pt x="330861" y="149081"/>
                  </a:lnTo>
                  <a:lnTo>
                    <a:pt x="377750" y="187499"/>
                  </a:lnTo>
                  <a:lnTo>
                    <a:pt x="426131" y="228625"/>
                  </a:lnTo>
                  <a:lnTo>
                    <a:pt x="475551" y="271916"/>
                  </a:lnTo>
                  <a:lnTo>
                    <a:pt x="525554" y="316824"/>
                  </a:lnTo>
                  <a:lnTo>
                    <a:pt x="575686" y="362804"/>
                  </a:lnTo>
                  <a:lnTo>
                    <a:pt x="625492" y="409311"/>
                  </a:lnTo>
                  <a:lnTo>
                    <a:pt x="674518" y="455799"/>
                  </a:lnTo>
                  <a:lnTo>
                    <a:pt x="722309" y="501723"/>
                  </a:lnTo>
                  <a:lnTo>
                    <a:pt x="768411" y="546537"/>
                  </a:lnTo>
                  <a:lnTo>
                    <a:pt x="812368" y="589696"/>
                  </a:lnTo>
                  <a:lnTo>
                    <a:pt x="853727" y="630654"/>
                  </a:lnTo>
                  <a:lnTo>
                    <a:pt x="892032" y="668866"/>
                  </a:lnTo>
                  <a:lnTo>
                    <a:pt x="926830" y="703785"/>
                  </a:lnTo>
                  <a:lnTo>
                    <a:pt x="957664" y="734868"/>
                  </a:lnTo>
                  <a:lnTo>
                    <a:pt x="984081" y="761567"/>
                  </a:lnTo>
                  <a:lnTo>
                    <a:pt x="1005627" y="783339"/>
                  </a:lnTo>
                  <a:lnTo>
                    <a:pt x="1021846" y="799636"/>
                  </a:lnTo>
                  <a:lnTo>
                    <a:pt x="1032284" y="809913"/>
                  </a:lnTo>
                  <a:lnTo>
                    <a:pt x="1036486" y="813626"/>
                  </a:lnTo>
                </a:path>
              </a:pathLst>
            </a:custGeom>
            <a:ln w="7111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563306" y="6548691"/>
              <a:ext cx="1039494" cy="716915"/>
            </a:xfrm>
            <a:custGeom>
              <a:avLst/>
              <a:gdLst/>
              <a:ahLst/>
              <a:cxnLst/>
              <a:rect l="l" t="t" r="r" b="b"/>
              <a:pathLst>
                <a:path w="1039494" h="716915">
                  <a:moveTo>
                    <a:pt x="0" y="0"/>
                  </a:moveTo>
                  <a:lnTo>
                    <a:pt x="1038961" y="716851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579511" y="6455181"/>
              <a:ext cx="508000" cy="793750"/>
            </a:xfrm>
            <a:custGeom>
              <a:avLst/>
              <a:gdLst/>
              <a:ahLst/>
              <a:cxnLst/>
              <a:rect l="l" t="t" r="r" b="b"/>
              <a:pathLst>
                <a:path w="508000" h="793750">
                  <a:moveTo>
                    <a:pt x="0" y="0"/>
                  </a:moveTo>
                  <a:lnTo>
                    <a:pt x="507479" y="793280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568450" y="6437884"/>
              <a:ext cx="530225" cy="828040"/>
            </a:xfrm>
            <a:custGeom>
              <a:avLst/>
              <a:gdLst/>
              <a:ahLst/>
              <a:cxnLst/>
              <a:rect l="l" t="t" r="r" b="b"/>
              <a:pathLst>
                <a:path w="530225" h="828040">
                  <a:moveTo>
                    <a:pt x="518541" y="810577"/>
                  </a:moveTo>
                  <a:lnTo>
                    <a:pt x="529602" y="827862"/>
                  </a:lnTo>
                </a:path>
                <a:path w="530225" h="828040">
                  <a:moveTo>
                    <a:pt x="0" y="0"/>
                  </a:moveTo>
                  <a:lnTo>
                    <a:pt x="11061" y="17297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556461" y="5982220"/>
              <a:ext cx="1048385" cy="1285240"/>
            </a:xfrm>
            <a:custGeom>
              <a:avLst/>
              <a:gdLst/>
              <a:ahLst/>
              <a:cxnLst/>
              <a:rect l="l" t="t" r="r" b="b"/>
              <a:pathLst>
                <a:path w="1048385" h="1285240">
                  <a:moveTo>
                    <a:pt x="0" y="1285189"/>
                  </a:moveTo>
                  <a:lnTo>
                    <a:pt x="1048359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566303" y="6535559"/>
              <a:ext cx="546100" cy="719455"/>
            </a:xfrm>
            <a:custGeom>
              <a:avLst/>
              <a:gdLst/>
              <a:ahLst/>
              <a:cxnLst/>
              <a:rect l="l" t="t" r="r" b="b"/>
              <a:pathLst>
                <a:path w="546100" h="719454">
                  <a:moveTo>
                    <a:pt x="0" y="719429"/>
                  </a:moveTo>
                  <a:lnTo>
                    <a:pt x="546099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553286" y="6518402"/>
              <a:ext cx="572770" cy="753745"/>
            </a:xfrm>
            <a:custGeom>
              <a:avLst/>
              <a:gdLst/>
              <a:ahLst/>
              <a:cxnLst/>
              <a:rect l="l" t="t" r="r" b="b"/>
              <a:pathLst>
                <a:path w="572769" h="753745">
                  <a:moveTo>
                    <a:pt x="559117" y="17157"/>
                  </a:moveTo>
                  <a:lnTo>
                    <a:pt x="572147" y="0"/>
                  </a:lnTo>
                </a:path>
                <a:path w="572769" h="753745">
                  <a:moveTo>
                    <a:pt x="0" y="753732"/>
                  </a:moveTo>
                  <a:lnTo>
                    <a:pt x="13017" y="736587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5" name="object 5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05225" y="6038901"/>
            <a:ext cx="120980" cy="68033"/>
          </a:xfrm>
          <a:prstGeom prst="rect">
            <a:avLst/>
          </a:prstGeom>
        </p:spPr>
      </p:pic>
      <p:graphicFrame>
        <p:nvGraphicFramePr>
          <p:cNvPr id="56" name="object 56" descr=""/>
          <p:cNvGraphicFramePr>
            <a:graphicFrameLocks noGrp="1"/>
          </p:cNvGraphicFramePr>
          <p:nvPr/>
        </p:nvGraphicFramePr>
        <p:xfrm>
          <a:off x="1376083" y="5754801"/>
          <a:ext cx="2532380" cy="150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905"/>
                <a:gridCol w="146685"/>
                <a:gridCol w="111124"/>
                <a:gridCol w="108585"/>
                <a:gridCol w="100329"/>
                <a:gridCol w="100329"/>
                <a:gridCol w="100329"/>
                <a:gridCol w="100329"/>
                <a:gridCol w="100330"/>
                <a:gridCol w="100330"/>
                <a:gridCol w="100330"/>
                <a:gridCol w="100330"/>
                <a:gridCol w="109855"/>
                <a:gridCol w="137160"/>
                <a:gridCol w="100330"/>
                <a:gridCol w="100330"/>
                <a:gridCol w="100330"/>
                <a:gridCol w="100330"/>
                <a:gridCol w="100330"/>
                <a:gridCol w="109855"/>
                <a:gridCol w="118745"/>
                <a:gridCol w="146050"/>
                <a:gridCol w="97789"/>
              </a:tblGrid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952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484"/>
                        </a:lnSpc>
                        <a:spcBef>
                          <a:spcPts val="204"/>
                        </a:spcBef>
                      </a:pPr>
                      <a:r>
                        <a:rPr dirty="0" sz="750" spc="-70">
                          <a:latin typeface="Symbol"/>
                          <a:cs typeface="Symbol"/>
                        </a:rPr>
                        <a:t></a:t>
                      </a:r>
                      <a:r>
                        <a:rPr dirty="0" baseline="-18518" sz="900" spc="-104">
                          <a:latin typeface="Tahoma"/>
                          <a:cs typeface="Tahoma"/>
                        </a:rPr>
                        <a:t>R</a:t>
                      </a:r>
                      <a:endParaRPr baseline="-18518" sz="900">
                        <a:latin typeface="Tahoma"/>
                        <a:cs typeface="Tahoma"/>
                      </a:endParaRPr>
                    </a:p>
                  </a:txBody>
                  <a:tcPr marL="0" marR="0" marB="0" marT="26034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385"/>
                        </a:lnSpc>
                        <a:spcBef>
                          <a:spcPts val="305"/>
                        </a:spcBef>
                      </a:pPr>
                      <a:r>
                        <a:rPr dirty="0" sz="650" spc="-55">
                          <a:latin typeface="Tahoma"/>
                          <a:cs typeface="Tahoma"/>
                        </a:rPr>
                        <a:t>=2</a:t>
                      </a:r>
                      <a:r>
                        <a:rPr dirty="0" sz="650">
                          <a:latin typeface="Tahoma"/>
                          <a:cs typeface="Tahoma"/>
                        </a:rPr>
                        <a:t> 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20955">
                        <a:lnSpc>
                          <a:spcPts val="385"/>
                        </a:lnSpc>
                        <a:spcBef>
                          <a:spcPts val="305"/>
                        </a:spcBef>
                      </a:pPr>
                      <a:r>
                        <a:rPr dirty="0" sz="650" spc="-80">
                          <a:latin typeface="Tahoma"/>
                          <a:cs typeface="Tahoma"/>
                        </a:rPr>
                        <a:t>0°C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9525">
                      <a:solidFill>
                        <a:srgbClr val="9C9E9F"/>
                      </a:solidFill>
                      <a:prstDash val="solid"/>
                    </a:lnT>
                    <a:lnB w="952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630"/>
                        </a:lnSpc>
                        <a:spcBef>
                          <a:spcPts val="65"/>
                        </a:spcBef>
                      </a:pPr>
                      <a:r>
                        <a:rPr dirty="0" sz="650" spc="-85">
                          <a:latin typeface="Tahoma"/>
                          <a:cs typeface="Tahoma"/>
                        </a:rPr>
                        <a:t>J</a:t>
                      </a:r>
                      <a:r>
                        <a:rPr dirty="0" sz="65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200">
                          <a:latin typeface="Tahoma"/>
                          <a:cs typeface="Tahoma"/>
                        </a:rPr>
                        <a:t>=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30"/>
                        </a:lnSpc>
                        <a:spcBef>
                          <a:spcPts val="65"/>
                        </a:spcBef>
                      </a:pPr>
                      <a:r>
                        <a:rPr dirty="0" sz="650" spc="-55">
                          <a:latin typeface="Tahoma"/>
                          <a:cs typeface="Tahoma"/>
                        </a:rPr>
                        <a:t>f </a:t>
                      </a:r>
                      <a:r>
                        <a:rPr dirty="0" sz="650" spc="-125"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30"/>
                        </a:lnSpc>
                        <a:spcBef>
                          <a:spcPts val="65"/>
                        </a:spcBef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952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ysDash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940" marR="12065">
                        <a:lnSpc>
                          <a:spcPts val="690"/>
                        </a:lnSpc>
                      </a:pPr>
                      <a:r>
                        <a:rPr dirty="0" sz="600">
                          <a:latin typeface="Tahoma"/>
                          <a:cs typeface="Tahoma"/>
                        </a:rPr>
                        <a:t>W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dirty="0" sz="650" spc="-16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65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05">
                          <a:latin typeface="Tahoma"/>
                          <a:cs typeface="Tahoma"/>
                        </a:rPr>
                        <a:t>100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500"/>
                        </a:lnSpc>
                      </a:pPr>
                      <a:r>
                        <a:rPr dirty="0" sz="650">
                          <a:latin typeface="Tahoma"/>
                          <a:cs typeface="Tahoma"/>
                        </a:rPr>
                        <a:t>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L="20955">
                        <a:lnSpc>
                          <a:spcPts val="695"/>
                        </a:lnSpc>
                      </a:pPr>
                      <a:r>
                        <a:rPr dirty="0" sz="650" spc="-14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dirty="0" sz="650" spc="-5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650" spc="-12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=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695"/>
                        </a:lnSpc>
                      </a:pPr>
                      <a:r>
                        <a:rPr dirty="0" sz="650" spc="-55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f </a:t>
                      </a:r>
                      <a:r>
                        <a:rPr dirty="0" sz="650" spc="-13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(M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695"/>
                        </a:lnSpc>
                      </a:pPr>
                      <a:r>
                        <a:rPr dirty="0" sz="650">
                          <a:solidFill>
                            <a:srgbClr val="0070B8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695"/>
                        </a:lnSpc>
                      </a:pPr>
                      <a:r>
                        <a:rPr dirty="0" sz="650">
                          <a:solidFill>
                            <a:srgbClr val="42A62B"/>
                          </a:solidFill>
                          <a:latin typeface="Symbol"/>
                          <a:cs typeface="Symbol"/>
                        </a:rPr>
                        <a:t></a:t>
                      </a:r>
                      <a:endParaRPr sz="65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3175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E2001A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695"/>
                        </a:lnSpc>
                      </a:pPr>
                      <a:r>
                        <a:rPr dirty="0" sz="650" spc="-150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dirty="0" baseline="-17094" sz="975" spc="-225">
                          <a:solidFill>
                            <a:srgbClr val="E2001A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baseline="-17094" sz="975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E2001A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9C9E9F"/>
                      </a:solidFill>
                      <a:prstDash val="solid"/>
                    </a:lnL>
                    <a:lnR w="3175">
                      <a:solidFill>
                        <a:srgbClr val="9C9E9F"/>
                      </a:solidFill>
                      <a:prstDash val="solid"/>
                    </a:lnR>
                    <a:lnT w="3175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7" name="object 57" descr=""/>
          <p:cNvGrpSpPr/>
          <p:nvPr/>
        </p:nvGrpSpPr>
        <p:grpSpPr>
          <a:xfrm>
            <a:off x="892111" y="5754306"/>
            <a:ext cx="5934710" cy="1516380"/>
            <a:chOff x="892111" y="5754306"/>
            <a:chExt cx="5934710" cy="1516380"/>
          </a:xfrm>
        </p:grpSpPr>
        <p:sp>
          <p:nvSpPr>
            <p:cNvPr id="58" name="object 58" descr=""/>
            <p:cNvSpPr/>
            <p:nvPr/>
          </p:nvSpPr>
          <p:spPr>
            <a:xfrm>
              <a:off x="1129728" y="5756211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2011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109573" y="585702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19" h="1411604">
                  <a:moveTo>
                    <a:pt x="0" y="1411185"/>
                  </a:moveTo>
                  <a:lnTo>
                    <a:pt x="20167" y="1411185"/>
                  </a:lnTo>
                </a:path>
                <a:path w="20319" h="1411604">
                  <a:moveTo>
                    <a:pt x="0" y="1310386"/>
                  </a:moveTo>
                  <a:lnTo>
                    <a:pt x="20167" y="1310386"/>
                  </a:lnTo>
                </a:path>
                <a:path w="20319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19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19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19" h="1411604">
                  <a:moveTo>
                    <a:pt x="0" y="907199"/>
                  </a:moveTo>
                  <a:lnTo>
                    <a:pt x="20167" y="907199"/>
                  </a:lnTo>
                </a:path>
                <a:path w="20319" h="1411604">
                  <a:moveTo>
                    <a:pt x="0" y="806399"/>
                  </a:moveTo>
                  <a:lnTo>
                    <a:pt x="20167" y="806399"/>
                  </a:lnTo>
                </a:path>
                <a:path w="20319" h="1411604">
                  <a:moveTo>
                    <a:pt x="0" y="705599"/>
                  </a:moveTo>
                  <a:lnTo>
                    <a:pt x="20167" y="705599"/>
                  </a:lnTo>
                </a:path>
                <a:path w="20319" h="1411604">
                  <a:moveTo>
                    <a:pt x="0" y="604799"/>
                  </a:moveTo>
                  <a:lnTo>
                    <a:pt x="20167" y="604799"/>
                  </a:lnTo>
                </a:path>
                <a:path w="20319" h="1411604">
                  <a:moveTo>
                    <a:pt x="0" y="503999"/>
                  </a:moveTo>
                  <a:lnTo>
                    <a:pt x="20167" y="503999"/>
                  </a:lnTo>
                </a:path>
                <a:path w="20319" h="1411604">
                  <a:moveTo>
                    <a:pt x="0" y="403199"/>
                  </a:moveTo>
                  <a:lnTo>
                    <a:pt x="20167" y="403199"/>
                  </a:lnTo>
                </a:path>
                <a:path w="20319" h="1411604">
                  <a:moveTo>
                    <a:pt x="0" y="302399"/>
                  </a:moveTo>
                  <a:lnTo>
                    <a:pt x="20167" y="302399"/>
                  </a:lnTo>
                </a:path>
                <a:path w="20319" h="1411604">
                  <a:moveTo>
                    <a:pt x="0" y="201599"/>
                  </a:moveTo>
                  <a:lnTo>
                    <a:pt x="20167" y="201599"/>
                  </a:lnTo>
                </a:path>
                <a:path w="20319" h="1411604">
                  <a:moveTo>
                    <a:pt x="0" y="100799"/>
                  </a:moveTo>
                  <a:lnTo>
                    <a:pt x="20167" y="100799"/>
                  </a:lnTo>
                </a:path>
                <a:path w="20319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914171" y="5756224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894016" y="585702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19" h="1411604">
                  <a:moveTo>
                    <a:pt x="0" y="1411185"/>
                  </a:moveTo>
                  <a:lnTo>
                    <a:pt x="20167" y="1411185"/>
                  </a:lnTo>
                </a:path>
                <a:path w="20319" h="1411604">
                  <a:moveTo>
                    <a:pt x="0" y="1310386"/>
                  </a:moveTo>
                  <a:lnTo>
                    <a:pt x="20167" y="1310386"/>
                  </a:lnTo>
                </a:path>
                <a:path w="20319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19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19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19" h="1411604">
                  <a:moveTo>
                    <a:pt x="0" y="907199"/>
                  </a:moveTo>
                  <a:lnTo>
                    <a:pt x="20167" y="907199"/>
                  </a:lnTo>
                </a:path>
                <a:path w="20319" h="1411604">
                  <a:moveTo>
                    <a:pt x="0" y="806399"/>
                  </a:moveTo>
                  <a:lnTo>
                    <a:pt x="20167" y="806399"/>
                  </a:lnTo>
                </a:path>
                <a:path w="20319" h="1411604">
                  <a:moveTo>
                    <a:pt x="0" y="705599"/>
                  </a:moveTo>
                  <a:lnTo>
                    <a:pt x="20167" y="705599"/>
                  </a:lnTo>
                </a:path>
                <a:path w="20319" h="1411604">
                  <a:moveTo>
                    <a:pt x="0" y="604799"/>
                  </a:moveTo>
                  <a:lnTo>
                    <a:pt x="20167" y="604799"/>
                  </a:lnTo>
                </a:path>
                <a:path w="20319" h="1411604">
                  <a:moveTo>
                    <a:pt x="0" y="503999"/>
                  </a:moveTo>
                  <a:lnTo>
                    <a:pt x="20167" y="503999"/>
                  </a:lnTo>
                </a:path>
                <a:path w="20319" h="1411604">
                  <a:moveTo>
                    <a:pt x="0" y="403199"/>
                  </a:moveTo>
                  <a:lnTo>
                    <a:pt x="20167" y="403199"/>
                  </a:lnTo>
                </a:path>
                <a:path w="20319" h="1411604">
                  <a:moveTo>
                    <a:pt x="0" y="302399"/>
                  </a:moveTo>
                  <a:lnTo>
                    <a:pt x="20167" y="302399"/>
                  </a:lnTo>
                </a:path>
                <a:path w="20319" h="1411604">
                  <a:moveTo>
                    <a:pt x="0" y="201599"/>
                  </a:moveTo>
                  <a:lnTo>
                    <a:pt x="20167" y="201599"/>
                  </a:lnTo>
                </a:path>
                <a:path w="20319" h="1411604">
                  <a:moveTo>
                    <a:pt x="0" y="100799"/>
                  </a:moveTo>
                  <a:lnTo>
                    <a:pt x="20167" y="100799"/>
                  </a:lnTo>
                </a:path>
                <a:path w="20319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6825983" y="5756211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201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5457825" y="7269518"/>
            <a:ext cx="139192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320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360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69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4350842" y="5806554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350842" y="6008141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4452620" y="7217664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4179468" y="7217664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3924630" y="5806465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70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3924630" y="6008052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3924630" y="6209639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</a:tabLst>
            </a:pPr>
            <a:r>
              <a:rPr dirty="0" sz="650">
                <a:latin typeface="Tahoma"/>
                <a:cs typeface="Tahoma"/>
              </a:rPr>
              <a:t>50</a:t>
            </a:r>
            <a:r>
              <a:rPr dirty="0" sz="650" spc="17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3924630" y="6411226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3924630" y="6612813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30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3924630" y="6814401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924630" y="7015988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3958564" y="7217574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4267985" y="6603903"/>
            <a:ext cx="113030" cy="694055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4046773" y="6575780"/>
            <a:ext cx="118110" cy="72199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4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3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5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3813439" y="6843311"/>
            <a:ext cx="113030" cy="454659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latin typeface="Tahoma"/>
                <a:cs typeface="Tahoma"/>
              </a:rPr>
              <a:t>current/Strom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55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4024121" y="5754306"/>
            <a:ext cx="2806700" cy="1539875"/>
            <a:chOff x="4024121" y="5754306"/>
            <a:chExt cx="2806700" cy="1539875"/>
          </a:xfrm>
        </p:grpSpPr>
        <p:sp>
          <p:nvSpPr>
            <p:cNvPr id="80" name="object 80" descr=""/>
            <p:cNvSpPr/>
            <p:nvPr/>
          </p:nvSpPr>
          <p:spPr>
            <a:xfrm>
              <a:off x="4704830" y="6406083"/>
              <a:ext cx="1321435" cy="866775"/>
            </a:xfrm>
            <a:custGeom>
              <a:avLst/>
              <a:gdLst/>
              <a:ahLst/>
              <a:cxnLst/>
              <a:rect l="l" t="t" r="r" b="b"/>
              <a:pathLst>
                <a:path w="1321435" h="866775">
                  <a:moveTo>
                    <a:pt x="8381" y="866533"/>
                  </a:moveTo>
                  <a:lnTo>
                    <a:pt x="0" y="366369"/>
                  </a:lnTo>
                  <a:lnTo>
                    <a:pt x="7674" y="109383"/>
                  </a:lnTo>
                  <a:lnTo>
                    <a:pt x="40826" y="14339"/>
                  </a:lnTo>
                  <a:lnTo>
                    <a:pt x="108876" y="0"/>
                  </a:lnTo>
                  <a:lnTo>
                    <a:pt x="127344" y="2627"/>
                  </a:lnTo>
                  <a:lnTo>
                    <a:pt x="180423" y="23627"/>
                  </a:lnTo>
                  <a:lnTo>
                    <a:pt x="252162" y="63065"/>
                  </a:lnTo>
                  <a:lnTo>
                    <a:pt x="293953" y="88742"/>
                  </a:lnTo>
                  <a:lnTo>
                    <a:pt x="339121" y="117878"/>
                  </a:lnTo>
                  <a:lnTo>
                    <a:pt x="387233" y="150093"/>
                  </a:lnTo>
                  <a:lnTo>
                    <a:pt x="437862" y="185001"/>
                  </a:lnTo>
                  <a:lnTo>
                    <a:pt x="490576" y="222222"/>
                  </a:lnTo>
                  <a:lnTo>
                    <a:pt x="544947" y="261370"/>
                  </a:lnTo>
                  <a:lnTo>
                    <a:pt x="600544" y="302064"/>
                  </a:lnTo>
                  <a:lnTo>
                    <a:pt x="656937" y="343921"/>
                  </a:lnTo>
                  <a:lnTo>
                    <a:pt x="713698" y="386556"/>
                  </a:lnTo>
                  <a:lnTo>
                    <a:pt x="770395" y="429588"/>
                  </a:lnTo>
                  <a:lnTo>
                    <a:pt x="826599" y="472633"/>
                  </a:lnTo>
                  <a:lnTo>
                    <a:pt x="881881" y="515308"/>
                  </a:lnTo>
                  <a:lnTo>
                    <a:pt x="935810" y="557230"/>
                  </a:lnTo>
                  <a:lnTo>
                    <a:pt x="987956" y="598016"/>
                  </a:lnTo>
                  <a:lnTo>
                    <a:pt x="1037891" y="637284"/>
                  </a:lnTo>
                  <a:lnTo>
                    <a:pt x="1085184" y="674649"/>
                  </a:lnTo>
                  <a:lnTo>
                    <a:pt x="1129405" y="709729"/>
                  </a:lnTo>
                  <a:lnTo>
                    <a:pt x="1170124" y="742141"/>
                  </a:lnTo>
                  <a:lnTo>
                    <a:pt x="1206912" y="771501"/>
                  </a:lnTo>
                  <a:lnTo>
                    <a:pt x="1239339" y="797428"/>
                  </a:lnTo>
                  <a:lnTo>
                    <a:pt x="1266975" y="819537"/>
                  </a:lnTo>
                  <a:lnTo>
                    <a:pt x="1289391" y="837445"/>
                  </a:lnTo>
                  <a:lnTo>
                    <a:pt x="1306156" y="850771"/>
                  </a:lnTo>
                  <a:lnTo>
                    <a:pt x="1316840" y="859130"/>
                  </a:lnTo>
                  <a:lnTo>
                    <a:pt x="1321014" y="862139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4509871" y="5756224"/>
              <a:ext cx="2319020" cy="1512570"/>
            </a:xfrm>
            <a:custGeom>
              <a:avLst/>
              <a:gdLst/>
              <a:ahLst/>
              <a:cxnLst/>
              <a:rect l="l" t="t" r="r" b="b"/>
              <a:pathLst>
                <a:path w="2319020" h="1512570">
                  <a:moveTo>
                    <a:pt x="0" y="1511998"/>
                  </a:moveTo>
                  <a:lnTo>
                    <a:pt x="2318931" y="1511998"/>
                  </a:lnTo>
                </a:path>
                <a:path w="231902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261726" y="5756211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2011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507318" y="5756211"/>
              <a:ext cx="2320925" cy="1512570"/>
            </a:xfrm>
            <a:custGeom>
              <a:avLst/>
              <a:gdLst/>
              <a:ahLst/>
              <a:cxnLst/>
              <a:rect l="l" t="t" r="r" b="b"/>
              <a:pathLst>
                <a:path w="2320925" h="1512570">
                  <a:moveTo>
                    <a:pt x="103352" y="1512011"/>
                  </a:moveTo>
                  <a:lnTo>
                    <a:pt x="103352" y="12"/>
                  </a:lnTo>
                </a:path>
                <a:path w="2320925" h="1512570">
                  <a:moveTo>
                    <a:pt x="2220137" y="1512011"/>
                  </a:moveTo>
                  <a:lnTo>
                    <a:pt x="2220137" y="0"/>
                  </a:lnTo>
                </a:path>
                <a:path w="2320925" h="1512570">
                  <a:moveTo>
                    <a:pt x="2119337" y="1511998"/>
                  </a:moveTo>
                  <a:lnTo>
                    <a:pt x="2119337" y="0"/>
                  </a:lnTo>
                </a:path>
                <a:path w="2320925" h="1512570">
                  <a:moveTo>
                    <a:pt x="2018538" y="1512011"/>
                  </a:moveTo>
                  <a:lnTo>
                    <a:pt x="2018538" y="0"/>
                  </a:lnTo>
                </a:path>
                <a:path w="2320925" h="1512570">
                  <a:moveTo>
                    <a:pt x="1917738" y="1512011"/>
                  </a:moveTo>
                  <a:lnTo>
                    <a:pt x="1917738" y="0"/>
                  </a:lnTo>
                </a:path>
                <a:path w="2320925" h="1512570">
                  <a:moveTo>
                    <a:pt x="1816938" y="1512011"/>
                  </a:moveTo>
                  <a:lnTo>
                    <a:pt x="1816938" y="0"/>
                  </a:lnTo>
                </a:path>
                <a:path w="2320925" h="1512570">
                  <a:moveTo>
                    <a:pt x="1716138" y="1512011"/>
                  </a:moveTo>
                  <a:lnTo>
                    <a:pt x="1716138" y="0"/>
                  </a:lnTo>
                </a:path>
                <a:path w="2320925" h="1512570">
                  <a:moveTo>
                    <a:pt x="1615338" y="1512011"/>
                  </a:moveTo>
                  <a:lnTo>
                    <a:pt x="1615338" y="0"/>
                  </a:lnTo>
                </a:path>
                <a:path w="2320925" h="1512570">
                  <a:moveTo>
                    <a:pt x="1514551" y="1512011"/>
                  </a:moveTo>
                  <a:lnTo>
                    <a:pt x="1514551" y="0"/>
                  </a:lnTo>
                </a:path>
                <a:path w="2320925" h="1512570">
                  <a:moveTo>
                    <a:pt x="1413738" y="1512011"/>
                  </a:moveTo>
                  <a:lnTo>
                    <a:pt x="1413738" y="0"/>
                  </a:lnTo>
                </a:path>
                <a:path w="2320925" h="1512570">
                  <a:moveTo>
                    <a:pt x="1312951" y="1511998"/>
                  </a:moveTo>
                  <a:lnTo>
                    <a:pt x="1312951" y="0"/>
                  </a:lnTo>
                </a:path>
                <a:path w="2320925" h="1512570">
                  <a:moveTo>
                    <a:pt x="1212138" y="1511998"/>
                  </a:moveTo>
                  <a:lnTo>
                    <a:pt x="1212138" y="0"/>
                  </a:lnTo>
                </a:path>
                <a:path w="2320925" h="1512570">
                  <a:moveTo>
                    <a:pt x="1111351" y="1512011"/>
                  </a:moveTo>
                  <a:lnTo>
                    <a:pt x="1111351" y="0"/>
                  </a:lnTo>
                </a:path>
                <a:path w="2320925" h="1512570">
                  <a:moveTo>
                    <a:pt x="1010538" y="1512011"/>
                  </a:moveTo>
                  <a:lnTo>
                    <a:pt x="1010538" y="0"/>
                  </a:lnTo>
                </a:path>
                <a:path w="2320925" h="1512570">
                  <a:moveTo>
                    <a:pt x="909751" y="1512011"/>
                  </a:moveTo>
                  <a:lnTo>
                    <a:pt x="909751" y="0"/>
                  </a:lnTo>
                </a:path>
                <a:path w="2320925" h="1512570">
                  <a:moveTo>
                    <a:pt x="808939" y="1512011"/>
                  </a:moveTo>
                  <a:lnTo>
                    <a:pt x="808939" y="12"/>
                  </a:lnTo>
                </a:path>
                <a:path w="2320925" h="1512570">
                  <a:moveTo>
                    <a:pt x="708151" y="1512011"/>
                  </a:moveTo>
                  <a:lnTo>
                    <a:pt x="708151" y="0"/>
                  </a:lnTo>
                </a:path>
                <a:path w="2320925" h="1512570">
                  <a:moveTo>
                    <a:pt x="607339" y="1512011"/>
                  </a:moveTo>
                  <a:lnTo>
                    <a:pt x="607339" y="0"/>
                  </a:lnTo>
                </a:path>
                <a:path w="2320925" h="1512570">
                  <a:moveTo>
                    <a:pt x="506552" y="1512011"/>
                  </a:moveTo>
                  <a:lnTo>
                    <a:pt x="506552" y="12"/>
                  </a:lnTo>
                </a:path>
                <a:path w="2320925" h="1512570">
                  <a:moveTo>
                    <a:pt x="405739" y="1512011"/>
                  </a:moveTo>
                  <a:lnTo>
                    <a:pt x="405739" y="12"/>
                  </a:lnTo>
                </a:path>
                <a:path w="2320925" h="1512570">
                  <a:moveTo>
                    <a:pt x="304952" y="1512011"/>
                  </a:moveTo>
                  <a:lnTo>
                    <a:pt x="304952" y="12"/>
                  </a:lnTo>
                </a:path>
                <a:path w="2320925" h="1512570">
                  <a:moveTo>
                    <a:pt x="204152" y="1512011"/>
                  </a:moveTo>
                  <a:lnTo>
                    <a:pt x="204152" y="12"/>
                  </a:lnTo>
                </a:path>
                <a:path w="2320925" h="1512570">
                  <a:moveTo>
                    <a:pt x="0" y="368"/>
                  </a:moveTo>
                  <a:lnTo>
                    <a:pt x="2318385" y="368"/>
                  </a:lnTo>
                </a:path>
                <a:path w="2320925" h="1512570">
                  <a:moveTo>
                    <a:pt x="2540" y="100812"/>
                  </a:moveTo>
                  <a:lnTo>
                    <a:pt x="2320925" y="100812"/>
                  </a:lnTo>
                </a:path>
                <a:path w="2320925" h="1512570">
                  <a:moveTo>
                    <a:pt x="2552" y="201612"/>
                  </a:moveTo>
                  <a:lnTo>
                    <a:pt x="2320925" y="201612"/>
                  </a:lnTo>
                </a:path>
                <a:path w="2320925" h="1512570">
                  <a:moveTo>
                    <a:pt x="2552" y="302412"/>
                  </a:moveTo>
                  <a:lnTo>
                    <a:pt x="2320925" y="302412"/>
                  </a:lnTo>
                </a:path>
                <a:path w="2320925" h="1512570">
                  <a:moveTo>
                    <a:pt x="2552" y="403212"/>
                  </a:moveTo>
                  <a:lnTo>
                    <a:pt x="2320925" y="403212"/>
                  </a:lnTo>
                </a:path>
                <a:path w="2320925" h="1512570">
                  <a:moveTo>
                    <a:pt x="2552" y="504012"/>
                  </a:moveTo>
                  <a:lnTo>
                    <a:pt x="2320925" y="504012"/>
                  </a:lnTo>
                </a:path>
                <a:path w="2320925" h="1512570">
                  <a:moveTo>
                    <a:pt x="2552" y="604812"/>
                  </a:moveTo>
                  <a:lnTo>
                    <a:pt x="2320925" y="604812"/>
                  </a:lnTo>
                </a:path>
                <a:path w="2320925" h="1512570">
                  <a:moveTo>
                    <a:pt x="2552" y="705612"/>
                  </a:moveTo>
                  <a:lnTo>
                    <a:pt x="2320925" y="705612"/>
                  </a:lnTo>
                </a:path>
                <a:path w="2320925" h="1512570">
                  <a:moveTo>
                    <a:pt x="2552" y="806411"/>
                  </a:moveTo>
                  <a:lnTo>
                    <a:pt x="2320925" y="806411"/>
                  </a:lnTo>
                </a:path>
                <a:path w="2320925" h="1512570">
                  <a:moveTo>
                    <a:pt x="2552" y="907211"/>
                  </a:moveTo>
                  <a:lnTo>
                    <a:pt x="2320925" y="907211"/>
                  </a:lnTo>
                </a:path>
                <a:path w="2320925" h="1512570">
                  <a:moveTo>
                    <a:pt x="2552" y="1008011"/>
                  </a:moveTo>
                  <a:lnTo>
                    <a:pt x="2320925" y="1008011"/>
                  </a:lnTo>
                </a:path>
                <a:path w="2320925" h="1512570">
                  <a:moveTo>
                    <a:pt x="2552" y="1108811"/>
                  </a:moveTo>
                  <a:lnTo>
                    <a:pt x="2320925" y="1108811"/>
                  </a:lnTo>
                </a:path>
                <a:path w="2320925" h="1512570">
                  <a:moveTo>
                    <a:pt x="2552" y="1209611"/>
                  </a:moveTo>
                  <a:lnTo>
                    <a:pt x="2320925" y="1209611"/>
                  </a:lnTo>
                </a:path>
                <a:path w="2320925" h="1512570">
                  <a:moveTo>
                    <a:pt x="2552" y="1310411"/>
                  </a:moveTo>
                  <a:lnTo>
                    <a:pt x="2320925" y="1310411"/>
                  </a:lnTo>
                </a:path>
                <a:path w="2320925" h="1512570">
                  <a:moveTo>
                    <a:pt x="2552" y="1411211"/>
                  </a:moveTo>
                  <a:lnTo>
                    <a:pt x="2320925" y="1411211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4241558" y="585702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20" h="1411604">
                  <a:moveTo>
                    <a:pt x="0" y="1411185"/>
                  </a:moveTo>
                  <a:lnTo>
                    <a:pt x="20167" y="1411185"/>
                  </a:lnTo>
                </a:path>
                <a:path w="20320" h="1411604">
                  <a:moveTo>
                    <a:pt x="0" y="1310386"/>
                  </a:moveTo>
                  <a:lnTo>
                    <a:pt x="20167" y="1310386"/>
                  </a:lnTo>
                </a:path>
                <a:path w="20320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20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20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20" h="1411604">
                  <a:moveTo>
                    <a:pt x="0" y="907199"/>
                  </a:moveTo>
                  <a:lnTo>
                    <a:pt x="20167" y="907199"/>
                  </a:lnTo>
                </a:path>
                <a:path w="20320" h="1411604">
                  <a:moveTo>
                    <a:pt x="0" y="806399"/>
                  </a:moveTo>
                  <a:lnTo>
                    <a:pt x="20167" y="806399"/>
                  </a:lnTo>
                </a:path>
                <a:path w="20320" h="1411604">
                  <a:moveTo>
                    <a:pt x="0" y="705599"/>
                  </a:moveTo>
                  <a:lnTo>
                    <a:pt x="20167" y="705599"/>
                  </a:lnTo>
                </a:path>
                <a:path w="20320" h="1411604">
                  <a:moveTo>
                    <a:pt x="0" y="604799"/>
                  </a:moveTo>
                  <a:lnTo>
                    <a:pt x="20167" y="604799"/>
                  </a:lnTo>
                </a:path>
                <a:path w="20320" h="1411604">
                  <a:moveTo>
                    <a:pt x="0" y="503999"/>
                  </a:moveTo>
                  <a:lnTo>
                    <a:pt x="20167" y="503999"/>
                  </a:lnTo>
                </a:path>
                <a:path w="20320" h="1411604">
                  <a:moveTo>
                    <a:pt x="0" y="403199"/>
                  </a:moveTo>
                  <a:lnTo>
                    <a:pt x="20167" y="403199"/>
                  </a:lnTo>
                </a:path>
                <a:path w="20320" h="1411604">
                  <a:moveTo>
                    <a:pt x="0" y="302399"/>
                  </a:moveTo>
                  <a:lnTo>
                    <a:pt x="20167" y="302399"/>
                  </a:lnTo>
                </a:path>
                <a:path w="20320" h="1411604">
                  <a:moveTo>
                    <a:pt x="0" y="201599"/>
                  </a:moveTo>
                  <a:lnTo>
                    <a:pt x="20167" y="201599"/>
                  </a:lnTo>
                </a:path>
                <a:path w="20320" h="1411604">
                  <a:moveTo>
                    <a:pt x="0" y="100799"/>
                  </a:moveTo>
                  <a:lnTo>
                    <a:pt x="20167" y="100799"/>
                  </a:lnTo>
                </a:path>
                <a:path w="20320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4046169" y="5756224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85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026026" y="585702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20" h="1411604">
                  <a:moveTo>
                    <a:pt x="0" y="1411185"/>
                  </a:moveTo>
                  <a:lnTo>
                    <a:pt x="20142" y="1411185"/>
                  </a:lnTo>
                </a:path>
                <a:path w="20320" h="1411604">
                  <a:moveTo>
                    <a:pt x="0" y="1310386"/>
                  </a:moveTo>
                  <a:lnTo>
                    <a:pt x="20142" y="1310386"/>
                  </a:lnTo>
                </a:path>
                <a:path w="20320" h="1411604">
                  <a:moveTo>
                    <a:pt x="0" y="1209598"/>
                  </a:moveTo>
                  <a:lnTo>
                    <a:pt x="20142" y="1209598"/>
                  </a:lnTo>
                </a:path>
                <a:path w="20320" h="1411604">
                  <a:moveTo>
                    <a:pt x="0" y="1108798"/>
                  </a:moveTo>
                  <a:lnTo>
                    <a:pt x="20142" y="1108798"/>
                  </a:lnTo>
                </a:path>
                <a:path w="20320" h="1411604">
                  <a:moveTo>
                    <a:pt x="0" y="1007999"/>
                  </a:moveTo>
                  <a:lnTo>
                    <a:pt x="20142" y="1007999"/>
                  </a:lnTo>
                </a:path>
                <a:path w="20320" h="1411604">
                  <a:moveTo>
                    <a:pt x="0" y="907199"/>
                  </a:moveTo>
                  <a:lnTo>
                    <a:pt x="20142" y="907199"/>
                  </a:lnTo>
                </a:path>
                <a:path w="20320" h="1411604">
                  <a:moveTo>
                    <a:pt x="0" y="806399"/>
                  </a:moveTo>
                  <a:lnTo>
                    <a:pt x="20142" y="806399"/>
                  </a:lnTo>
                </a:path>
                <a:path w="20320" h="1411604">
                  <a:moveTo>
                    <a:pt x="0" y="705599"/>
                  </a:moveTo>
                  <a:lnTo>
                    <a:pt x="20142" y="705599"/>
                  </a:lnTo>
                </a:path>
                <a:path w="20320" h="1411604">
                  <a:moveTo>
                    <a:pt x="0" y="604799"/>
                  </a:moveTo>
                  <a:lnTo>
                    <a:pt x="20142" y="604799"/>
                  </a:lnTo>
                </a:path>
                <a:path w="20320" h="1411604">
                  <a:moveTo>
                    <a:pt x="0" y="503999"/>
                  </a:moveTo>
                  <a:lnTo>
                    <a:pt x="20142" y="503999"/>
                  </a:lnTo>
                </a:path>
                <a:path w="20320" h="1411604">
                  <a:moveTo>
                    <a:pt x="0" y="403199"/>
                  </a:moveTo>
                  <a:lnTo>
                    <a:pt x="20142" y="403199"/>
                  </a:lnTo>
                </a:path>
                <a:path w="20320" h="1411604">
                  <a:moveTo>
                    <a:pt x="0" y="302399"/>
                  </a:moveTo>
                  <a:lnTo>
                    <a:pt x="20142" y="302399"/>
                  </a:lnTo>
                </a:path>
                <a:path w="20320" h="1411604">
                  <a:moveTo>
                    <a:pt x="0" y="201599"/>
                  </a:moveTo>
                  <a:lnTo>
                    <a:pt x="20142" y="201599"/>
                  </a:lnTo>
                </a:path>
                <a:path w="20320" h="1411604">
                  <a:moveTo>
                    <a:pt x="0" y="100799"/>
                  </a:moveTo>
                  <a:lnTo>
                    <a:pt x="20142" y="100799"/>
                  </a:lnTo>
                </a:path>
                <a:path w="20320" h="1411604">
                  <a:moveTo>
                    <a:pt x="0" y="0"/>
                  </a:moveTo>
                  <a:lnTo>
                    <a:pt x="20142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4837315" y="5816993"/>
              <a:ext cx="935355" cy="1473835"/>
            </a:xfrm>
            <a:custGeom>
              <a:avLst/>
              <a:gdLst/>
              <a:ahLst/>
              <a:cxnLst/>
              <a:rect l="l" t="t" r="r" b="b"/>
              <a:pathLst>
                <a:path w="935354" h="1473834">
                  <a:moveTo>
                    <a:pt x="934808" y="1473365"/>
                  </a:moveTo>
                  <a:lnTo>
                    <a:pt x="934808" y="0"/>
                  </a:lnTo>
                </a:path>
                <a:path w="935354" h="1473834">
                  <a:moveTo>
                    <a:pt x="0" y="1473365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4699126" y="6527126"/>
              <a:ext cx="1321435" cy="741045"/>
            </a:xfrm>
            <a:custGeom>
              <a:avLst/>
              <a:gdLst/>
              <a:ahLst/>
              <a:cxnLst/>
              <a:rect l="l" t="t" r="r" b="b"/>
              <a:pathLst>
                <a:path w="1321435" h="741045">
                  <a:moveTo>
                    <a:pt x="0" y="0"/>
                  </a:moveTo>
                  <a:lnTo>
                    <a:pt x="1321231" y="740905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731588" y="6475742"/>
              <a:ext cx="795020" cy="773430"/>
            </a:xfrm>
            <a:custGeom>
              <a:avLst/>
              <a:gdLst/>
              <a:ahLst/>
              <a:cxnLst/>
              <a:rect l="l" t="t" r="r" b="b"/>
              <a:pathLst>
                <a:path w="795020" h="773429">
                  <a:moveTo>
                    <a:pt x="0" y="0"/>
                  </a:moveTo>
                  <a:lnTo>
                    <a:pt x="794397" y="773328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4715840" y="6460401"/>
              <a:ext cx="826135" cy="804545"/>
            </a:xfrm>
            <a:custGeom>
              <a:avLst/>
              <a:gdLst/>
              <a:ahLst/>
              <a:cxnLst/>
              <a:rect l="l" t="t" r="r" b="b"/>
              <a:pathLst>
                <a:path w="826135" h="804545">
                  <a:moveTo>
                    <a:pt x="810145" y="788670"/>
                  </a:moveTo>
                  <a:lnTo>
                    <a:pt x="825906" y="804011"/>
                  </a:lnTo>
                </a:path>
                <a:path w="826135" h="804545">
                  <a:moveTo>
                    <a:pt x="0" y="0"/>
                  </a:moveTo>
                  <a:lnTo>
                    <a:pt x="15747" y="15341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4670881" y="6462864"/>
              <a:ext cx="1344295" cy="813435"/>
            </a:xfrm>
            <a:custGeom>
              <a:avLst/>
              <a:gdLst/>
              <a:ahLst/>
              <a:cxnLst/>
              <a:rect l="l" t="t" r="r" b="b"/>
              <a:pathLst>
                <a:path w="1344295" h="813434">
                  <a:moveTo>
                    <a:pt x="0" y="813346"/>
                  </a:moveTo>
                  <a:lnTo>
                    <a:pt x="1344066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4705908" y="6704469"/>
              <a:ext cx="820419" cy="554355"/>
            </a:xfrm>
            <a:custGeom>
              <a:avLst/>
              <a:gdLst/>
              <a:ahLst/>
              <a:cxnLst/>
              <a:rect l="l" t="t" r="r" b="b"/>
              <a:pathLst>
                <a:path w="820420" h="554354">
                  <a:moveTo>
                    <a:pt x="0" y="553808"/>
                  </a:moveTo>
                  <a:lnTo>
                    <a:pt x="820127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4688039" y="6692391"/>
              <a:ext cx="855980" cy="578485"/>
            </a:xfrm>
            <a:custGeom>
              <a:avLst/>
              <a:gdLst/>
              <a:ahLst/>
              <a:cxnLst/>
              <a:rect l="l" t="t" r="r" b="b"/>
              <a:pathLst>
                <a:path w="855979" h="578484">
                  <a:moveTo>
                    <a:pt x="837996" y="12077"/>
                  </a:moveTo>
                  <a:lnTo>
                    <a:pt x="855878" y="0"/>
                  </a:lnTo>
                </a:path>
                <a:path w="855979" h="578484">
                  <a:moveTo>
                    <a:pt x="0" y="577964"/>
                  </a:moveTo>
                  <a:lnTo>
                    <a:pt x="17868" y="565886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4" name="object 94" descr=""/>
          <p:cNvSpPr txBox="1"/>
          <p:nvPr/>
        </p:nvSpPr>
        <p:spPr>
          <a:xfrm>
            <a:off x="4817059" y="7152373"/>
            <a:ext cx="1619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25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baseline="-17094" sz="975" spc="-37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17094" sz="975">
              <a:latin typeface="Tahoma"/>
              <a:cs typeface="Tahoma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5539943" y="7179614"/>
            <a:ext cx="23558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7094" sz="975" spc="-89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60">
                <a:solidFill>
                  <a:srgbClr val="E2001A"/>
                </a:solidFill>
                <a:latin typeface="Tahoma"/>
                <a:cs typeface="Tahoma"/>
              </a:rPr>
              <a:t>max</a:t>
            </a:r>
            <a:endParaRPr sz="650">
              <a:latin typeface="Tahoma"/>
              <a:cs typeface="Tahoma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4513986" y="6335128"/>
            <a:ext cx="2743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75">
                <a:solidFill>
                  <a:srgbClr val="0070B8"/>
                </a:solidFill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5889180" y="6326047"/>
            <a:ext cx="2603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55">
                <a:latin typeface="Tahoma"/>
                <a:cs typeface="Tahoma"/>
              </a:rPr>
              <a:t>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5220284" y="6540258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6398552" y="5870816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0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100" name="object 10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37223" y="6038901"/>
            <a:ext cx="120967" cy="68033"/>
          </a:xfrm>
          <a:prstGeom prst="rect">
            <a:avLst/>
          </a:prstGeom>
        </p:spPr>
      </p:pic>
      <p:sp>
        <p:nvSpPr>
          <p:cNvPr id="101" name="object 101" descr=""/>
          <p:cNvSpPr txBox="1"/>
          <p:nvPr/>
        </p:nvSpPr>
        <p:spPr>
          <a:xfrm>
            <a:off x="6529628" y="6010529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102" name="object 102" descr=""/>
          <p:cNvGrpSpPr/>
          <p:nvPr/>
        </p:nvGrpSpPr>
        <p:grpSpPr>
          <a:xfrm>
            <a:off x="6258953" y="5947867"/>
            <a:ext cx="151765" cy="125095"/>
            <a:chOff x="6258953" y="5947867"/>
            <a:chExt cx="151765" cy="125095"/>
          </a:xfrm>
        </p:grpSpPr>
        <p:sp>
          <p:nvSpPr>
            <p:cNvPr id="103" name="object 103" descr=""/>
            <p:cNvSpPr/>
            <p:nvPr/>
          </p:nvSpPr>
          <p:spPr>
            <a:xfrm>
              <a:off x="6262763" y="5951677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0" y="0"/>
                  </a:moveTo>
                  <a:lnTo>
                    <a:pt x="14399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6285255" y="6069139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96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6262763" y="6069139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121488" y="0"/>
                  </a:moveTo>
                  <a:lnTo>
                    <a:pt x="143992" y="0"/>
                  </a:lnTo>
                </a:path>
                <a:path w="144145" h="0">
                  <a:moveTo>
                    <a:pt x="0" y="0"/>
                  </a:moveTo>
                  <a:lnTo>
                    <a:pt x="22491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6" name="object 106" descr=""/>
          <p:cNvSpPr txBox="1"/>
          <p:nvPr/>
        </p:nvSpPr>
        <p:spPr>
          <a:xfrm>
            <a:off x="1320622" y="7217664"/>
            <a:ext cx="930910" cy="40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95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  <a:p>
            <a:pPr marL="16510">
              <a:lnSpc>
                <a:spcPts val="595"/>
              </a:lnSpc>
              <a:tabLst>
                <a:tab pos="245110" algn="l"/>
                <a:tab pos="429895" algn="l"/>
                <a:tab pos="631190" algn="l"/>
              </a:tabLst>
            </a:pPr>
            <a:r>
              <a:rPr dirty="0" sz="650" spc="-70">
                <a:latin typeface="Tahoma"/>
                <a:cs typeface="Tahoma"/>
              </a:rPr>
              <a:t>-</a:t>
            </a:r>
            <a:r>
              <a:rPr dirty="0" sz="650" spc="-3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160">
                <a:latin typeface="Tahoma"/>
                <a:cs typeface="Tahoma"/>
              </a:rPr>
              <a:t>  </a:t>
            </a:r>
            <a:r>
              <a:rPr dirty="0" sz="650" spc="-75">
                <a:latin typeface="Tahoma"/>
                <a:cs typeface="Tahoma"/>
              </a:rPr>
              <a:t>120</a:t>
            </a:r>
            <a:endParaRPr sz="65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575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63x55,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12V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4456823" y="7221441"/>
            <a:ext cx="927100" cy="39941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  <a:tabLst>
                <a:tab pos="240665" algn="l"/>
                <a:tab pos="425450" algn="l"/>
                <a:tab pos="627380" algn="l"/>
              </a:tabLst>
            </a:pPr>
            <a:r>
              <a:rPr dirty="0" sz="650" spc="-70">
                <a:latin typeface="Tahoma"/>
                <a:cs typeface="Tahoma"/>
              </a:rPr>
              <a:t>-</a:t>
            </a:r>
            <a:r>
              <a:rPr dirty="0" sz="650" spc="-3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160">
                <a:latin typeface="Tahoma"/>
                <a:cs typeface="Tahoma"/>
              </a:rPr>
              <a:t>  </a:t>
            </a:r>
            <a:r>
              <a:rPr dirty="0" sz="650" spc="-75">
                <a:latin typeface="Tahoma"/>
                <a:cs typeface="Tahoma"/>
              </a:rPr>
              <a:t>120</a:t>
            </a:r>
            <a:endParaRPr sz="650">
              <a:latin typeface="Tahoma"/>
              <a:cs typeface="Tahoma"/>
            </a:endParaRPr>
          </a:p>
          <a:p>
            <a:pPr marL="32384">
              <a:lnSpc>
                <a:spcPct val="100000"/>
              </a:lnSpc>
              <a:spcBef>
                <a:spcPts val="585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63x55,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24V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 descr=""/>
          <p:cNvSpPr/>
          <p:nvPr/>
        </p:nvSpPr>
        <p:spPr>
          <a:xfrm>
            <a:off x="541591" y="973594"/>
            <a:ext cx="6477000" cy="3857625"/>
          </a:xfrm>
          <a:custGeom>
            <a:avLst/>
            <a:gdLst/>
            <a:ahLst/>
            <a:cxnLst/>
            <a:rect l="l" t="t" r="r" b="b"/>
            <a:pathLst>
              <a:path w="6477000" h="3857625">
                <a:moveTo>
                  <a:pt x="0" y="3857371"/>
                </a:moveTo>
                <a:lnTo>
                  <a:pt x="6476822" y="3857371"/>
                </a:lnTo>
                <a:lnTo>
                  <a:pt x="6476822" y="0"/>
                </a:lnTo>
                <a:lnTo>
                  <a:pt x="0" y="0"/>
                </a:lnTo>
                <a:lnTo>
                  <a:pt x="0" y="3857371"/>
                </a:lnTo>
                <a:close/>
              </a:path>
            </a:pathLst>
          </a:custGeom>
          <a:ln w="3175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 descr=""/>
          <p:cNvSpPr txBox="1"/>
          <p:nvPr/>
        </p:nvSpPr>
        <p:spPr>
          <a:xfrm>
            <a:off x="1317726" y="9619068"/>
            <a:ext cx="870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63x55,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40V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4698720" y="4437684"/>
            <a:ext cx="769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F</a:t>
            </a:r>
            <a:r>
              <a:rPr dirty="0" baseline="-34722" sz="600">
                <a:latin typeface="Arial"/>
                <a:cs typeface="Arial"/>
              </a:rPr>
              <a:t>axial</a:t>
            </a:r>
            <a:r>
              <a:rPr dirty="0" baseline="-34722" sz="600" spc="247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F</a:t>
            </a:r>
            <a:r>
              <a:rPr dirty="0" baseline="-34722" sz="600" spc="-15">
                <a:latin typeface="Arial"/>
                <a:cs typeface="Arial"/>
              </a:rPr>
              <a:t>radial</a:t>
            </a:r>
            <a:r>
              <a:rPr dirty="0" baseline="-34722" sz="600" spc="82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4485894" y="9619030"/>
            <a:ext cx="870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63x55,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60V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2" name="object 112" descr=""/>
          <p:cNvGrpSpPr/>
          <p:nvPr/>
        </p:nvGrpSpPr>
        <p:grpSpPr>
          <a:xfrm>
            <a:off x="754354" y="1479753"/>
            <a:ext cx="6035040" cy="2584450"/>
            <a:chOff x="754354" y="1479753"/>
            <a:chExt cx="6035040" cy="2584450"/>
          </a:xfrm>
        </p:grpSpPr>
        <p:sp>
          <p:nvSpPr>
            <p:cNvPr id="113" name="object 113" descr=""/>
            <p:cNvSpPr/>
            <p:nvPr/>
          </p:nvSpPr>
          <p:spPr>
            <a:xfrm>
              <a:off x="884542" y="2001113"/>
              <a:ext cx="5453380" cy="1660525"/>
            </a:xfrm>
            <a:custGeom>
              <a:avLst/>
              <a:gdLst/>
              <a:ahLst/>
              <a:cxnLst/>
              <a:rect l="l" t="t" r="r" b="b"/>
              <a:pathLst>
                <a:path w="5453380" h="1660525">
                  <a:moveTo>
                    <a:pt x="945883" y="472503"/>
                  </a:moveTo>
                  <a:lnTo>
                    <a:pt x="943432" y="424218"/>
                  </a:lnTo>
                  <a:lnTo>
                    <a:pt x="936256" y="377317"/>
                  </a:lnTo>
                  <a:lnTo>
                    <a:pt x="924598" y="332054"/>
                  </a:lnTo>
                  <a:lnTo>
                    <a:pt x="908685" y="288645"/>
                  </a:lnTo>
                  <a:lnTo>
                    <a:pt x="888771" y="247345"/>
                  </a:lnTo>
                  <a:lnTo>
                    <a:pt x="865073" y="208394"/>
                  </a:lnTo>
                  <a:lnTo>
                    <a:pt x="837831" y="172008"/>
                  </a:lnTo>
                  <a:lnTo>
                    <a:pt x="807300" y="138455"/>
                  </a:lnTo>
                  <a:lnTo>
                    <a:pt x="773709" y="107950"/>
                  </a:lnTo>
                  <a:lnTo>
                    <a:pt x="737298" y="80733"/>
                  </a:lnTo>
                  <a:lnTo>
                    <a:pt x="698296" y="57061"/>
                  </a:lnTo>
                  <a:lnTo>
                    <a:pt x="656958" y="37160"/>
                  </a:lnTo>
                  <a:lnTo>
                    <a:pt x="613511" y="21259"/>
                  </a:lnTo>
                  <a:lnTo>
                    <a:pt x="568198" y="9613"/>
                  </a:lnTo>
                  <a:lnTo>
                    <a:pt x="521258" y="2451"/>
                  </a:lnTo>
                  <a:lnTo>
                    <a:pt x="472935" y="0"/>
                  </a:lnTo>
                  <a:lnTo>
                    <a:pt x="424599" y="2451"/>
                  </a:lnTo>
                  <a:lnTo>
                    <a:pt x="377659" y="9613"/>
                  </a:lnTo>
                  <a:lnTo>
                    <a:pt x="332346" y="21259"/>
                  </a:lnTo>
                  <a:lnTo>
                    <a:pt x="288899" y="37160"/>
                  </a:lnTo>
                  <a:lnTo>
                    <a:pt x="247561" y="57061"/>
                  </a:lnTo>
                  <a:lnTo>
                    <a:pt x="208559" y="80733"/>
                  </a:lnTo>
                  <a:lnTo>
                    <a:pt x="172148" y="107950"/>
                  </a:lnTo>
                  <a:lnTo>
                    <a:pt x="138557" y="138455"/>
                  </a:lnTo>
                  <a:lnTo>
                    <a:pt x="108026" y="172008"/>
                  </a:lnTo>
                  <a:lnTo>
                    <a:pt x="80797" y="208394"/>
                  </a:lnTo>
                  <a:lnTo>
                    <a:pt x="57099" y="247345"/>
                  </a:lnTo>
                  <a:lnTo>
                    <a:pt x="37172" y="288645"/>
                  </a:lnTo>
                  <a:lnTo>
                    <a:pt x="21272" y="332054"/>
                  </a:lnTo>
                  <a:lnTo>
                    <a:pt x="9601" y="377317"/>
                  </a:lnTo>
                  <a:lnTo>
                    <a:pt x="2438" y="424218"/>
                  </a:lnTo>
                  <a:lnTo>
                    <a:pt x="0" y="472503"/>
                  </a:lnTo>
                  <a:lnTo>
                    <a:pt x="2438" y="520801"/>
                  </a:lnTo>
                  <a:lnTo>
                    <a:pt x="9601" y="567702"/>
                  </a:lnTo>
                  <a:lnTo>
                    <a:pt x="21272" y="612965"/>
                  </a:lnTo>
                  <a:lnTo>
                    <a:pt x="37172" y="656374"/>
                  </a:lnTo>
                  <a:lnTo>
                    <a:pt x="57099" y="697674"/>
                  </a:lnTo>
                  <a:lnTo>
                    <a:pt x="80797" y="736638"/>
                  </a:lnTo>
                  <a:lnTo>
                    <a:pt x="108026" y="773010"/>
                  </a:lnTo>
                  <a:lnTo>
                    <a:pt x="138569" y="806577"/>
                  </a:lnTo>
                  <a:lnTo>
                    <a:pt x="172148" y="837082"/>
                  </a:lnTo>
                  <a:lnTo>
                    <a:pt x="208559" y="864285"/>
                  </a:lnTo>
                  <a:lnTo>
                    <a:pt x="247561" y="887971"/>
                  </a:lnTo>
                  <a:lnTo>
                    <a:pt x="288899" y="907872"/>
                  </a:lnTo>
                  <a:lnTo>
                    <a:pt x="332346" y="923772"/>
                  </a:lnTo>
                  <a:lnTo>
                    <a:pt x="377659" y="935418"/>
                  </a:lnTo>
                  <a:lnTo>
                    <a:pt x="424599" y="942581"/>
                  </a:lnTo>
                  <a:lnTo>
                    <a:pt x="472935" y="945019"/>
                  </a:lnTo>
                  <a:lnTo>
                    <a:pt x="521258" y="942581"/>
                  </a:lnTo>
                  <a:lnTo>
                    <a:pt x="568198" y="935418"/>
                  </a:lnTo>
                  <a:lnTo>
                    <a:pt x="613511" y="923772"/>
                  </a:lnTo>
                  <a:lnTo>
                    <a:pt x="656958" y="907872"/>
                  </a:lnTo>
                  <a:lnTo>
                    <a:pt x="698296" y="887971"/>
                  </a:lnTo>
                  <a:lnTo>
                    <a:pt x="737298" y="864285"/>
                  </a:lnTo>
                  <a:lnTo>
                    <a:pt x="773709" y="837082"/>
                  </a:lnTo>
                  <a:lnTo>
                    <a:pt x="807300" y="806577"/>
                  </a:lnTo>
                  <a:lnTo>
                    <a:pt x="837831" y="773010"/>
                  </a:lnTo>
                  <a:lnTo>
                    <a:pt x="865073" y="736638"/>
                  </a:lnTo>
                  <a:lnTo>
                    <a:pt x="888771" y="697674"/>
                  </a:lnTo>
                  <a:lnTo>
                    <a:pt x="908685" y="656374"/>
                  </a:lnTo>
                  <a:lnTo>
                    <a:pt x="924598" y="612965"/>
                  </a:lnTo>
                  <a:lnTo>
                    <a:pt x="936256" y="567702"/>
                  </a:lnTo>
                  <a:lnTo>
                    <a:pt x="943432" y="520801"/>
                  </a:lnTo>
                  <a:lnTo>
                    <a:pt x="945883" y="472503"/>
                  </a:lnTo>
                  <a:close/>
                </a:path>
                <a:path w="5453380" h="1660525">
                  <a:moveTo>
                    <a:pt x="1871459" y="293738"/>
                  </a:moveTo>
                  <a:lnTo>
                    <a:pt x="1845602" y="293738"/>
                  </a:lnTo>
                  <a:lnTo>
                    <a:pt x="1845602" y="676097"/>
                  </a:lnTo>
                  <a:lnTo>
                    <a:pt x="1871459" y="676097"/>
                  </a:lnTo>
                  <a:lnTo>
                    <a:pt x="1871459" y="293738"/>
                  </a:lnTo>
                  <a:close/>
                </a:path>
                <a:path w="5453380" h="1660525">
                  <a:moveTo>
                    <a:pt x="2537117" y="1635252"/>
                  </a:moveTo>
                  <a:lnTo>
                    <a:pt x="2461349" y="1635252"/>
                  </a:lnTo>
                  <a:lnTo>
                    <a:pt x="2461349" y="1629143"/>
                  </a:lnTo>
                  <a:lnTo>
                    <a:pt x="1905749" y="1629143"/>
                  </a:lnTo>
                  <a:lnTo>
                    <a:pt x="1905749" y="1587042"/>
                  </a:lnTo>
                  <a:lnTo>
                    <a:pt x="2461349" y="1587042"/>
                  </a:lnTo>
                  <a:lnTo>
                    <a:pt x="2461349" y="1573860"/>
                  </a:lnTo>
                  <a:lnTo>
                    <a:pt x="2537104" y="1573860"/>
                  </a:lnTo>
                  <a:lnTo>
                    <a:pt x="2537104" y="1561160"/>
                  </a:lnTo>
                  <a:lnTo>
                    <a:pt x="2461349" y="1561160"/>
                  </a:lnTo>
                  <a:lnTo>
                    <a:pt x="2461349" y="1547698"/>
                  </a:lnTo>
                  <a:lnTo>
                    <a:pt x="1905749" y="1547698"/>
                  </a:lnTo>
                  <a:lnTo>
                    <a:pt x="1905749" y="970216"/>
                  </a:lnTo>
                  <a:lnTo>
                    <a:pt x="1870392" y="970216"/>
                  </a:lnTo>
                  <a:lnTo>
                    <a:pt x="1870392" y="1634185"/>
                  </a:lnTo>
                  <a:lnTo>
                    <a:pt x="1885543" y="1634185"/>
                  </a:lnTo>
                  <a:lnTo>
                    <a:pt x="1885543" y="1660499"/>
                  </a:lnTo>
                  <a:lnTo>
                    <a:pt x="2461349" y="1660499"/>
                  </a:lnTo>
                  <a:lnTo>
                    <a:pt x="2461349" y="1652993"/>
                  </a:lnTo>
                  <a:lnTo>
                    <a:pt x="2537117" y="1652993"/>
                  </a:lnTo>
                  <a:lnTo>
                    <a:pt x="2537117" y="1635252"/>
                  </a:lnTo>
                  <a:close/>
                </a:path>
                <a:path w="5453380" h="1660525">
                  <a:moveTo>
                    <a:pt x="3353092" y="294284"/>
                  </a:moveTo>
                  <a:lnTo>
                    <a:pt x="3331362" y="294284"/>
                  </a:lnTo>
                  <a:lnTo>
                    <a:pt x="3331362" y="4597"/>
                  </a:lnTo>
                  <a:lnTo>
                    <a:pt x="1884108" y="4597"/>
                  </a:lnTo>
                  <a:lnTo>
                    <a:pt x="1884108" y="961288"/>
                  </a:lnTo>
                  <a:lnTo>
                    <a:pt x="3331362" y="961288"/>
                  </a:lnTo>
                  <a:lnTo>
                    <a:pt x="3331362" y="671004"/>
                  </a:lnTo>
                  <a:lnTo>
                    <a:pt x="3353092" y="671004"/>
                  </a:lnTo>
                  <a:lnTo>
                    <a:pt x="3353092" y="294284"/>
                  </a:lnTo>
                  <a:close/>
                </a:path>
                <a:path w="5453380" h="1660525">
                  <a:moveTo>
                    <a:pt x="3393592" y="358648"/>
                  </a:moveTo>
                  <a:lnTo>
                    <a:pt x="3361309" y="358648"/>
                  </a:lnTo>
                  <a:lnTo>
                    <a:pt x="3361309" y="570230"/>
                  </a:lnTo>
                  <a:lnTo>
                    <a:pt x="3393592" y="570230"/>
                  </a:lnTo>
                  <a:lnTo>
                    <a:pt x="3393592" y="358648"/>
                  </a:lnTo>
                  <a:close/>
                </a:path>
                <a:path w="5453380" h="1660525">
                  <a:moveTo>
                    <a:pt x="3704082" y="429475"/>
                  </a:moveTo>
                  <a:lnTo>
                    <a:pt x="3406635" y="429475"/>
                  </a:lnTo>
                  <a:lnTo>
                    <a:pt x="3406635" y="538886"/>
                  </a:lnTo>
                  <a:lnTo>
                    <a:pt x="3704082" y="538886"/>
                  </a:lnTo>
                  <a:lnTo>
                    <a:pt x="3704082" y="429475"/>
                  </a:lnTo>
                  <a:close/>
                </a:path>
                <a:path w="5453380" h="1660525">
                  <a:moveTo>
                    <a:pt x="5453265" y="486232"/>
                  </a:moveTo>
                  <a:lnTo>
                    <a:pt x="5450814" y="437515"/>
                  </a:lnTo>
                  <a:lnTo>
                    <a:pt x="5443626" y="390182"/>
                  </a:lnTo>
                  <a:lnTo>
                    <a:pt x="5431942" y="344500"/>
                  </a:lnTo>
                  <a:lnTo>
                    <a:pt x="5416004" y="300697"/>
                  </a:lnTo>
                  <a:lnTo>
                    <a:pt x="5396039" y="259029"/>
                  </a:lnTo>
                  <a:lnTo>
                    <a:pt x="5372290" y="219710"/>
                  </a:lnTo>
                  <a:lnTo>
                    <a:pt x="5345011" y="183007"/>
                  </a:lnTo>
                  <a:lnTo>
                    <a:pt x="5314416" y="149136"/>
                  </a:lnTo>
                  <a:lnTo>
                    <a:pt x="5280761" y="118351"/>
                  </a:lnTo>
                  <a:lnTo>
                    <a:pt x="5244274" y="90893"/>
                  </a:lnTo>
                  <a:lnTo>
                    <a:pt x="5205209" y="67005"/>
                  </a:lnTo>
                  <a:lnTo>
                    <a:pt x="5163782" y="46913"/>
                  </a:lnTo>
                  <a:lnTo>
                    <a:pt x="5120259" y="30873"/>
                  </a:lnTo>
                  <a:lnTo>
                    <a:pt x="5074856" y="19126"/>
                  </a:lnTo>
                  <a:lnTo>
                    <a:pt x="5027828" y="11887"/>
                  </a:lnTo>
                  <a:lnTo>
                    <a:pt x="4979403" y="9423"/>
                  </a:lnTo>
                  <a:lnTo>
                    <a:pt x="4930965" y="11887"/>
                  </a:lnTo>
                  <a:lnTo>
                    <a:pt x="4883937" y="19126"/>
                  </a:lnTo>
                  <a:lnTo>
                    <a:pt x="4838535" y="30873"/>
                  </a:lnTo>
                  <a:lnTo>
                    <a:pt x="4795012" y="46913"/>
                  </a:lnTo>
                  <a:lnTo>
                    <a:pt x="4753584" y="67005"/>
                  </a:lnTo>
                  <a:lnTo>
                    <a:pt x="4714519" y="90893"/>
                  </a:lnTo>
                  <a:lnTo>
                    <a:pt x="4678032" y="118351"/>
                  </a:lnTo>
                  <a:lnTo>
                    <a:pt x="4644377" y="149136"/>
                  </a:lnTo>
                  <a:lnTo>
                    <a:pt x="4613783" y="183007"/>
                  </a:lnTo>
                  <a:lnTo>
                    <a:pt x="4586503" y="219710"/>
                  </a:lnTo>
                  <a:lnTo>
                    <a:pt x="4562754" y="259029"/>
                  </a:lnTo>
                  <a:lnTo>
                    <a:pt x="4542790" y="300697"/>
                  </a:lnTo>
                  <a:lnTo>
                    <a:pt x="4526851" y="344500"/>
                  </a:lnTo>
                  <a:lnTo>
                    <a:pt x="4515167" y="390182"/>
                  </a:lnTo>
                  <a:lnTo>
                    <a:pt x="4507979" y="437515"/>
                  </a:lnTo>
                  <a:lnTo>
                    <a:pt x="4505541" y="486232"/>
                  </a:lnTo>
                  <a:lnTo>
                    <a:pt x="4507979" y="534962"/>
                  </a:lnTo>
                  <a:lnTo>
                    <a:pt x="4515167" y="582295"/>
                  </a:lnTo>
                  <a:lnTo>
                    <a:pt x="4526851" y="627976"/>
                  </a:lnTo>
                  <a:lnTo>
                    <a:pt x="4542790" y="671779"/>
                  </a:lnTo>
                  <a:lnTo>
                    <a:pt x="4562754" y="713447"/>
                  </a:lnTo>
                  <a:lnTo>
                    <a:pt x="4586503" y="752767"/>
                  </a:lnTo>
                  <a:lnTo>
                    <a:pt x="4613783" y="789470"/>
                  </a:lnTo>
                  <a:lnTo>
                    <a:pt x="4644377" y="823328"/>
                  </a:lnTo>
                  <a:lnTo>
                    <a:pt x="4678032" y="854113"/>
                  </a:lnTo>
                  <a:lnTo>
                    <a:pt x="4714519" y="881570"/>
                  </a:lnTo>
                  <a:lnTo>
                    <a:pt x="4753584" y="905459"/>
                  </a:lnTo>
                  <a:lnTo>
                    <a:pt x="4795012" y="925550"/>
                  </a:lnTo>
                  <a:lnTo>
                    <a:pt x="4838535" y="941590"/>
                  </a:lnTo>
                  <a:lnTo>
                    <a:pt x="4883937" y="953338"/>
                  </a:lnTo>
                  <a:lnTo>
                    <a:pt x="4930965" y="960577"/>
                  </a:lnTo>
                  <a:lnTo>
                    <a:pt x="4979403" y="963028"/>
                  </a:lnTo>
                  <a:lnTo>
                    <a:pt x="5027828" y="960577"/>
                  </a:lnTo>
                  <a:lnTo>
                    <a:pt x="5074856" y="953338"/>
                  </a:lnTo>
                  <a:lnTo>
                    <a:pt x="5120259" y="941590"/>
                  </a:lnTo>
                  <a:lnTo>
                    <a:pt x="5163782" y="925550"/>
                  </a:lnTo>
                  <a:lnTo>
                    <a:pt x="5205209" y="905459"/>
                  </a:lnTo>
                  <a:lnTo>
                    <a:pt x="5244274" y="881570"/>
                  </a:lnTo>
                  <a:lnTo>
                    <a:pt x="5280761" y="854113"/>
                  </a:lnTo>
                  <a:lnTo>
                    <a:pt x="5314416" y="823341"/>
                  </a:lnTo>
                  <a:lnTo>
                    <a:pt x="5345011" y="789470"/>
                  </a:lnTo>
                  <a:lnTo>
                    <a:pt x="5372290" y="752767"/>
                  </a:lnTo>
                  <a:lnTo>
                    <a:pt x="5396039" y="713447"/>
                  </a:lnTo>
                  <a:lnTo>
                    <a:pt x="5416004" y="671779"/>
                  </a:lnTo>
                  <a:lnTo>
                    <a:pt x="5431942" y="627976"/>
                  </a:lnTo>
                  <a:lnTo>
                    <a:pt x="5443626" y="582295"/>
                  </a:lnTo>
                  <a:lnTo>
                    <a:pt x="5450814" y="534962"/>
                  </a:lnTo>
                  <a:lnTo>
                    <a:pt x="5453265" y="486232"/>
                  </a:lnTo>
                  <a:close/>
                </a:path>
              </a:pathLst>
            </a:custGeom>
            <a:solidFill>
              <a:srgbClr val="EAEFF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4" name="object 1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54" y="1479753"/>
              <a:ext cx="6034874" cy="2584450"/>
            </a:xfrm>
            <a:prstGeom prst="rect">
              <a:avLst/>
            </a:prstGeom>
          </p:spPr>
        </p:pic>
      </p:grpSp>
      <p:sp>
        <p:nvSpPr>
          <p:cNvPr id="115" name="object 115" descr=""/>
          <p:cNvSpPr txBox="1"/>
          <p:nvPr/>
        </p:nvSpPr>
        <p:spPr>
          <a:xfrm>
            <a:off x="3388004" y="1536331"/>
            <a:ext cx="374650" cy="10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sz="700" spc="50">
                <a:latin typeface="Century Gothic"/>
                <a:cs typeface="Century Gothic"/>
              </a:rPr>
              <a:t>125±0.8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16" name="object 116" descr=""/>
          <p:cNvSpPr/>
          <p:nvPr/>
        </p:nvSpPr>
        <p:spPr>
          <a:xfrm>
            <a:off x="1602232" y="1764677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4" h="85725">
                <a:moveTo>
                  <a:pt x="113118" y="0"/>
                </a:moveTo>
                <a:lnTo>
                  <a:pt x="0" y="0"/>
                </a:lnTo>
                <a:lnTo>
                  <a:pt x="0" y="85496"/>
                </a:lnTo>
                <a:lnTo>
                  <a:pt x="113118" y="85496"/>
                </a:lnTo>
                <a:lnTo>
                  <a:pt x="113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 descr=""/>
          <p:cNvSpPr txBox="1"/>
          <p:nvPr/>
        </p:nvSpPr>
        <p:spPr>
          <a:xfrm>
            <a:off x="1605876" y="1747875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18" name="object 118" descr=""/>
          <p:cNvSpPr/>
          <p:nvPr/>
        </p:nvSpPr>
        <p:spPr>
          <a:xfrm>
            <a:off x="925194" y="1942998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5" h="85725">
                <a:moveTo>
                  <a:pt x="113131" y="0"/>
                </a:moveTo>
                <a:lnTo>
                  <a:pt x="0" y="0"/>
                </a:lnTo>
                <a:lnTo>
                  <a:pt x="0" y="85496"/>
                </a:lnTo>
                <a:lnTo>
                  <a:pt x="113131" y="85496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 descr=""/>
          <p:cNvSpPr txBox="1"/>
          <p:nvPr/>
        </p:nvSpPr>
        <p:spPr>
          <a:xfrm>
            <a:off x="928839" y="1926196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20" name="object 120" descr=""/>
          <p:cNvSpPr/>
          <p:nvPr/>
        </p:nvSpPr>
        <p:spPr>
          <a:xfrm>
            <a:off x="1745119" y="2032330"/>
            <a:ext cx="113664" cy="85725"/>
          </a:xfrm>
          <a:custGeom>
            <a:avLst/>
            <a:gdLst/>
            <a:ahLst/>
            <a:cxnLst/>
            <a:rect l="l" t="t" r="r" b="b"/>
            <a:pathLst>
              <a:path w="113664" h="85725">
                <a:moveTo>
                  <a:pt x="113131" y="0"/>
                </a:moveTo>
                <a:lnTo>
                  <a:pt x="0" y="0"/>
                </a:lnTo>
                <a:lnTo>
                  <a:pt x="0" y="85509"/>
                </a:lnTo>
                <a:lnTo>
                  <a:pt x="113131" y="85509"/>
                </a:lnTo>
                <a:lnTo>
                  <a:pt x="113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 descr=""/>
          <p:cNvSpPr txBox="1"/>
          <p:nvPr/>
        </p:nvSpPr>
        <p:spPr>
          <a:xfrm>
            <a:off x="1748751" y="2015553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45°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22" name="object 122" descr=""/>
          <p:cNvSpPr/>
          <p:nvPr/>
        </p:nvSpPr>
        <p:spPr>
          <a:xfrm>
            <a:off x="1870506" y="2310155"/>
            <a:ext cx="140335" cy="85725"/>
          </a:xfrm>
          <a:custGeom>
            <a:avLst/>
            <a:gdLst/>
            <a:ahLst/>
            <a:cxnLst/>
            <a:rect l="l" t="t" r="r" b="b"/>
            <a:pathLst>
              <a:path w="140335" h="85725">
                <a:moveTo>
                  <a:pt x="139839" y="0"/>
                </a:moveTo>
                <a:lnTo>
                  <a:pt x="0" y="0"/>
                </a:lnTo>
                <a:lnTo>
                  <a:pt x="0" y="85509"/>
                </a:lnTo>
                <a:lnTo>
                  <a:pt x="139839" y="85509"/>
                </a:lnTo>
                <a:lnTo>
                  <a:pt x="139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 descr=""/>
          <p:cNvSpPr txBox="1"/>
          <p:nvPr/>
        </p:nvSpPr>
        <p:spPr>
          <a:xfrm>
            <a:off x="1863458" y="2293378"/>
            <a:ext cx="189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graphicFrame>
        <p:nvGraphicFramePr>
          <p:cNvPr id="124" name="object 124" descr=""/>
          <p:cNvGraphicFramePr>
            <a:graphicFrameLocks noGrp="1"/>
          </p:cNvGraphicFramePr>
          <p:nvPr/>
        </p:nvGraphicFramePr>
        <p:xfrm>
          <a:off x="776871" y="3234347"/>
          <a:ext cx="193040" cy="575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405"/>
              </a:tblGrid>
              <a:tr h="137795">
                <a:tc>
                  <a:txBody>
                    <a:bodyPr/>
                    <a:lstStyle/>
                    <a:p>
                      <a:pPr algn="r" marR="8255">
                        <a:lnSpc>
                          <a:spcPts val="785"/>
                        </a:lnSpc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0795">
                    <a:lnT w="571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algn="r" marR="95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35255">
                <a:tc>
                  <a:txBody>
                    <a:bodyPr/>
                    <a:lstStyle/>
                    <a:p>
                      <a:pPr algn="r" marR="9525">
                        <a:lnSpc>
                          <a:spcPts val="840"/>
                        </a:lnSpc>
                        <a:spcBef>
                          <a:spcPts val="125"/>
                        </a:spcBef>
                      </a:pPr>
                      <a:r>
                        <a:rPr dirty="0" sz="700" spc="-85">
                          <a:latin typeface="Tahoma"/>
                          <a:cs typeface="Tahoma"/>
                        </a:rPr>
                        <a:t>4xM4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5" name="object 125" descr=""/>
          <p:cNvSpPr txBox="1"/>
          <p:nvPr/>
        </p:nvSpPr>
        <p:spPr>
          <a:xfrm>
            <a:off x="1193546" y="3089935"/>
            <a:ext cx="332105" cy="11493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Ø25</a:t>
            </a:r>
            <a:r>
              <a:rPr dirty="0" sz="700" spc="-114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0.04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1193546" y="3260699"/>
            <a:ext cx="332105" cy="869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680"/>
              </a:lnSpc>
            </a:pPr>
            <a:r>
              <a:rPr dirty="0" sz="700" spc="-125">
                <a:latin typeface="Tahoma"/>
                <a:cs typeface="Tahoma"/>
              </a:rPr>
              <a:t>Ø30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27" name="object 127" descr=""/>
          <p:cNvSpPr txBox="1"/>
          <p:nvPr/>
        </p:nvSpPr>
        <p:spPr>
          <a:xfrm>
            <a:off x="1199591" y="3554374"/>
            <a:ext cx="32575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4769">
              <a:lnSpc>
                <a:spcPts val="75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Ø40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1146505" y="3401568"/>
            <a:ext cx="42672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114935">
              <a:lnSpc>
                <a:spcPts val="75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Ø36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1199591" y="3707028"/>
            <a:ext cx="32575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64769">
              <a:lnSpc>
                <a:spcPts val="750"/>
              </a:lnSpc>
              <a:spcBef>
                <a:spcPts val="40"/>
              </a:spcBef>
            </a:pPr>
            <a:r>
              <a:rPr dirty="0" sz="700" spc="-125">
                <a:latin typeface="Tahoma"/>
                <a:cs typeface="Tahoma"/>
              </a:rPr>
              <a:t>Ø49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30" name="object 130" descr=""/>
          <p:cNvSpPr/>
          <p:nvPr/>
        </p:nvSpPr>
        <p:spPr>
          <a:xfrm>
            <a:off x="2023453" y="3317188"/>
            <a:ext cx="276225" cy="546100"/>
          </a:xfrm>
          <a:custGeom>
            <a:avLst/>
            <a:gdLst/>
            <a:ahLst/>
            <a:cxnLst/>
            <a:rect l="l" t="t" r="r" b="b"/>
            <a:pathLst>
              <a:path w="276225" h="546100">
                <a:moveTo>
                  <a:pt x="113118" y="0"/>
                </a:moveTo>
                <a:lnTo>
                  <a:pt x="0" y="0"/>
                </a:lnTo>
                <a:lnTo>
                  <a:pt x="0" y="82829"/>
                </a:lnTo>
                <a:lnTo>
                  <a:pt x="113118" y="82829"/>
                </a:lnTo>
                <a:lnTo>
                  <a:pt x="113118" y="0"/>
                </a:lnTo>
                <a:close/>
              </a:path>
              <a:path w="276225" h="546100">
                <a:moveTo>
                  <a:pt x="113284" y="463130"/>
                </a:moveTo>
                <a:lnTo>
                  <a:pt x="152" y="463130"/>
                </a:lnTo>
                <a:lnTo>
                  <a:pt x="152" y="545960"/>
                </a:lnTo>
                <a:lnTo>
                  <a:pt x="113284" y="545960"/>
                </a:lnTo>
                <a:lnTo>
                  <a:pt x="113284" y="463130"/>
                </a:lnTo>
                <a:close/>
              </a:path>
              <a:path w="276225" h="546100">
                <a:moveTo>
                  <a:pt x="115658" y="307530"/>
                </a:moveTo>
                <a:lnTo>
                  <a:pt x="2540" y="307530"/>
                </a:lnTo>
                <a:lnTo>
                  <a:pt x="2540" y="390359"/>
                </a:lnTo>
                <a:lnTo>
                  <a:pt x="115658" y="390359"/>
                </a:lnTo>
                <a:lnTo>
                  <a:pt x="115658" y="307530"/>
                </a:lnTo>
                <a:close/>
              </a:path>
              <a:path w="276225" h="546100">
                <a:moveTo>
                  <a:pt x="115658" y="152819"/>
                </a:moveTo>
                <a:lnTo>
                  <a:pt x="2540" y="152819"/>
                </a:lnTo>
                <a:lnTo>
                  <a:pt x="2540" y="235648"/>
                </a:lnTo>
                <a:lnTo>
                  <a:pt x="115658" y="235648"/>
                </a:lnTo>
                <a:lnTo>
                  <a:pt x="115658" y="152819"/>
                </a:lnTo>
                <a:close/>
              </a:path>
              <a:path w="276225" h="546100">
                <a:moveTo>
                  <a:pt x="269684" y="464781"/>
                </a:moveTo>
                <a:lnTo>
                  <a:pt x="194310" y="464781"/>
                </a:lnTo>
                <a:lnTo>
                  <a:pt x="194310" y="543623"/>
                </a:lnTo>
                <a:lnTo>
                  <a:pt x="269684" y="543623"/>
                </a:lnTo>
                <a:lnTo>
                  <a:pt x="269684" y="464781"/>
                </a:lnTo>
                <a:close/>
              </a:path>
              <a:path w="276225" h="546100">
                <a:moveTo>
                  <a:pt x="271411" y="304901"/>
                </a:moveTo>
                <a:lnTo>
                  <a:pt x="194157" y="304901"/>
                </a:lnTo>
                <a:lnTo>
                  <a:pt x="194157" y="387743"/>
                </a:lnTo>
                <a:lnTo>
                  <a:pt x="271411" y="387743"/>
                </a:lnTo>
                <a:lnTo>
                  <a:pt x="271411" y="304901"/>
                </a:lnTo>
                <a:close/>
              </a:path>
              <a:path w="276225" h="546100">
                <a:moveTo>
                  <a:pt x="274675" y="3644"/>
                </a:moveTo>
                <a:lnTo>
                  <a:pt x="194614" y="3644"/>
                </a:lnTo>
                <a:lnTo>
                  <a:pt x="194614" y="82486"/>
                </a:lnTo>
                <a:lnTo>
                  <a:pt x="274675" y="82486"/>
                </a:lnTo>
                <a:lnTo>
                  <a:pt x="274675" y="3644"/>
                </a:lnTo>
                <a:close/>
              </a:path>
              <a:path w="276225" h="546100">
                <a:moveTo>
                  <a:pt x="276009" y="154089"/>
                </a:moveTo>
                <a:lnTo>
                  <a:pt x="194983" y="154089"/>
                </a:lnTo>
                <a:lnTo>
                  <a:pt x="194983" y="238620"/>
                </a:lnTo>
                <a:lnTo>
                  <a:pt x="276009" y="238620"/>
                </a:lnTo>
                <a:lnTo>
                  <a:pt x="276009" y="1540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 descr=""/>
          <p:cNvSpPr txBox="1"/>
          <p:nvPr/>
        </p:nvSpPr>
        <p:spPr>
          <a:xfrm>
            <a:off x="2035759" y="3258680"/>
            <a:ext cx="264795" cy="63817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80">
                <a:latin typeface="Tahoma"/>
                <a:cs typeface="Tahoma"/>
              </a:rPr>
              <a:t> </a:t>
            </a:r>
            <a:r>
              <a:rPr dirty="0" sz="700" spc="-7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50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65">
                <a:latin typeface="Tahoma"/>
                <a:cs typeface="Tahoma"/>
              </a:rPr>
              <a:t> </a:t>
            </a:r>
            <a:r>
              <a:rPr dirty="0" sz="700" spc="-75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4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5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758507" y="3863721"/>
            <a:ext cx="624840" cy="172085"/>
          </a:xfrm>
          <a:custGeom>
            <a:avLst/>
            <a:gdLst/>
            <a:ahLst/>
            <a:cxnLst/>
            <a:rect l="l" t="t" r="r" b="b"/>
            <a:pathLst>
              <a:path w="624840" h="172085">
                <a:moveTo>
                  <a:pt x="624471" y="0"/>
                </a:moveTo>
                <a:lnTo>
                  <a:pt x="0" y="0"/>
                </a:lnTo>
                <a:lnTo>
                  <a:pt x="0" y="171665"/>
                </a:lnTo>
                <a:lnTo>
                  <a:pt x="624471" y="171665"/>
                </a:lnTo>
                <a:lnTo>
                  <a:pt x="624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823671" y="3894797"/>
            <a:ext cx="49275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0">
                <a:latin typeface="Tahoma"/>
                <a:cs typeface="Tahoma"/>
              </a:rPr>
              <a:t>Depth/Tiefe</a:t>
            </a:r>
            <a:r>
              <a:rPr dirty="0" sz="700" spc="-20">
                <a:latin typeface="Tahoma"/>
                <a:cs typeface="Tahoma"/>
              </a:rPr>
              <a:t> </a:t>
            </a:r>
            <a:r>
              <a:rPr dirty="0" sz="700" spc="-130">
                <a:latin typeface="Tahoma"/>
                <a:cs typeface="Tahoma"/>
              </a:rPr>
              <a:t>7mm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2498890" y="2770797"/>
            <a:ext cx="80645" cy="79375"/>
          </a:xfrm>
          <a:custGeom>
            <a:avLst/>
            <a:gdLst/>
            <a:ahLst/>
            <a:cxnLst/>
            <a:rect l="l" t="t" r="r" b="b"/>
            <a:pathLst>
              <a:path w="80644" h="79375">
                <a:moveTo>
                  <a:pt x="80060" y="0"/>
                </a:moveTo>
                <a:lnTo>
                  <a:pt x="0" y="0"/>
                </a:lnTo>
                <a:lnTo>
                  <a:pt x="0" y="78828"/>
                </a:lnTo>
                <a:lnTo>
                  <a:pt x="80060" y="78828"/>
                </a:lnTo>
                <a:lnTo>
                  <a:pt x="80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2517597" y="2753144"/>
            <a:ext cx="628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36" name="object 136" descr=""/>
          <p:cNvSpPr/>
          <p:nvPr/>
        </p:nvSpPr>
        <p:spPr>
          <a:xfrm>
            <a:off x="4379290" y="2770606"/>
            <a:ext cx="80645" cy="79375"/>
          </a:xfrm>
          <a:custGeom>
            <a:avLst/>
            <a:gdLst/>
            <a:ahLst/>
            <a:cxnLst/>
            <a:rect l="l" t="t" r="r" b="b"/>
            <a:pathLst>
              <a:path w="80645" h="79375">
                <a:moveTo>
                  <a:pt x="80048" y="0"/>
                </a:moveTo>
                <a:lnTo>
                  <a:pt x="0" y="0"/>
                </a:lnTo>
                <a:lnTo>
                  <a:pt x="0" y="78828"/>
                </a:lnTo>
                <a:lnTo>
                  <a:pt x="80048" y="78828"/>
                </a:lnTo>
                <a:lnTo>
                  <a:pt x="80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 descr=""/>
          <p:cNvSpPr txBox="1"/>
          <p:nvPr/>
        </p:nvSpPr>
        <p:spPr>
          <a:xfrm>
            <a:off x="4398187" y="2752953"/>
            <a:ext cx="62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38" name="object 138" descr=""/>
          <p:cNvSpPr txBox="1"/>
          <p:nvPr/>
        </p:nvSpPr>
        <p:spPr>
          <a:xfrm>
            <a:off x="2822473" y="1707477"/>
            <a:ext cx="3327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30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7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39" name="object 139" descr=""/>
          <p:cNvSpPr txBox="1"/>
          <p:nvPr/>
        </p:nvSpPr>
        <p:spPr>
          <a:xfrm>
            <a:off x="3396475" y="1534096"/>
            <a:ext cx="42227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115570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125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±0.8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40" name="object 140" descr=""/>
          <p:cNvSpPr/>
          <p:nvPr/>
        </p:nvSpPr>
        <p:spPr>
          <a:xfrm>
            <a:off x="4358335" y="1628749"/>
            <a:ext cx="70485" cy="100965"/>
          </a:xfrm>
          <a:custGeom>
            <a:avLst/>
            <a:gdLst/>
            <a:ahLst/>
            <a:cxnLst/>
            <a:rect l="l" t="t" r="r" b="b"/>
            <a:pathLst>
              <a:path w="70485" h="100964">
                <a:moveTo>
                  <a:pt x="69938" y="0"/>
                </a:moveTo>
                <a:lnTo>
                  <a:pt x="0" y="0"/>
                </a:lnTo>
                <a:lnTo>
                  <a:pt x="0" y="100660"/>
                </a:lnTo>
                <a:lnTo>
                  <a:pt x="69938" y="100660"/>
                </a:lnTo>
                <a:lnTo>
                  <a:pt x="69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 descr=""/>
          <p:cNvSpPr txBox="1"/>
          <p:nvPr/>
        </p:nvSpPr>
        <p:spPr>
          <a:xfrm>
            <a:off x="4362132" y="1621282"/>
            <a:ext cx="62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5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4277880" y="3093085"/>
            <a:ext cx="269240" cy="100965"/>
          </a:xfrm>
          <a:custGeom>
            <a:avLst/>
            <a:gdLst/>
            <a:ahLst/>
            <a:cxnLst/>
            <a:rect l="l" t="t" r="r" b="b"/>
            <a:pathLst>
              <a:path w="269239" h="100964">
                <a:moveTo>
                  <a:pt x="268706" y="0"/>
                </a:moveTo>
                <a:lnTo>
                  <a:pt x="0" y="0"/>
                </a:lnTo>
                <a:lnTo>
                  <a:pt x="0" y="100660"/>
                </a:lnTo>
                <a:lnTo>
                  <a:pt x="268706" y="100660"/>
                </a:lnTo>
                <a:lnTo>
                  <a:pt x="268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4297857" y="3085617"/>
            <a:ext cx="22732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25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44" name="object 144" descr=""/>
          <p:cNvSpPr/>
          <p:nvPr/>
        </p:nvSpPr>
        <p:spPr>
          <a:xfrm>
            <a:off x="4332706" y="2182050"/>
            <a:ext cx="100965" cy="187960"/>
          </a:xfrm>
          <a:custGeom>
            <a:avLst/>
            <a:gdLst/>
            <a:ahLst/>
            <a:cxnLst/>
            <a:rect l="l" t="t" r="r" b="b"/>
            <a:pathLst>
              <a:path w="100964" h="187960">
                <a:moveTo>
                  <a:pt x="100660" y="0"/>
                </a:moveTo>
                <a:lnTo>
                  <a:pt x="0" y="0"/>
                </a:lnTo>
                <a:lnTo>
                  <a:pt x="0" y="187858"/>
                </a:lnTo>
                <a:lnTo>
                  <a:pt x="100660" y="187858"/>
                </a:lnTo>
                <a:lnTo>
                  <a:pt x="100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 descr=""/>
          <p:cNvSpPr txBox="1"/>
          <p:nvPr/>
        </p:nvSpPr>
        <p:spPr>
          <a:xfrm>
            <a:off x="4325327" y="2206117"/>
            <a:ext cx="133985" cy="14097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Ø14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46" name="object 146" descr=""/>
          <p:cNvSpPr/>
          <p:nvPr/>
        </p:nvSpPr>
        <p:spPr>
          <a:xfrm>
            <a:off x="4682871" y="2076818"/>
            <a:ext cx="100965" cy="332740"/>
          </a:xfrm>
          <a:custGeom>
            <a:avLst/>
            <a:gdLst/>
            <a:ahLst/>
            <a:cxnLst/>
            <a:rect l="l" t="t" r="r" b="b"/>
            <a:pathLst>
              <a:path w="100964" h="332739">
                <a:moveTo>
                  <a:pt x="100660" y="0"/>
                </a:moveTo>
                <a:lnTo>
                  <a:pt x="0" y="0"/>
                </a:lnTo>
                <a:lnTo>
                  <a:pt x="0" y="332587"/>
                </a:lnTo>
                <a:lnTo>
                  <a:pt x="100660" y="332587"/>
                </a:lnTo>
                <a:lnTo>
                  <a:pt x="100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 descr=""/>
          <p:cNvSpPr txBox="1"/>
          <p:nvPr/>
        </p:nvSpPr>
        <p:spPr>
          <a:xfrm>
            <a:off x="4662779" y="2164353"/>
            <a:ext cx="133985" cy="16002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40">
                <a:latin typeface="Tahoma"/>
                <a:cs typeface="Tahoma"/>
              </a:rPr>
              <a:t>Ø8</a:t>
            </a:r>
            <a:r>
              <a:rPr dirty="0" sz="700" spc="-5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g5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3756659" y="1707781"/>
            <a:ext cx="33274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216535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52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49" name="object 149" descr=""/>
          <p:cNvSpPr txBox="1"/>
          <p:nvPr/>
        </p:nvSpPr>
        <p:spPr>
          <a:xfrm>
            <a:off x="3708374" y="3221621"/>
            <a:ext cx="21018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>
              <a:lnSpc>
                <a:spcPts val="750"/>
              </a:lnSpc>
              <a:spcBef>
                <a:spcPts val="40"/>
              </a:spcBef>
            </a:pPr>
            <a:r>
              <a:rPr dirty="0" sz="700" spc="-85">
                <a:latin typeface="Tahoma"/>
                <a:cs typeface="Tahoma"/>
              </a:rPr>
              <a:t>-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0" name="object 150" descr=""/>
          <p:cNvSpPr/>
          <p:nvPr/>
        </p:nvSpPr>
        <p:spPr>
          <a:xfrm>
            <a:off x="3659378" y="3376333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587" y="0"/>
                </a:moveTo>
                <a:lnTo>
                  <a:pt x="0" y="0"/>
                </a:lnTo>
                <a:lnTo>
                  <a:pt x="0" y="100660"/>
                </a:lnTo>
                <a:lnTo>
                  <a:pt x="332587" y="100660"/>
                </a:lnTo>
                <a:lnTo>
                  <a:pt x="332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 descr=""/>
          <p:cNvSpPr txBox="1"/>
          <p:nvPr/>
        </p:nvSpPr>
        <p:spPr>
          <a:xfrm>
            <a:off x="3708374" y="3362817"/>
            <a:ext cx="283845" cy="1143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8415" rIns="0" bIns="0" rtlCol="0" vert="horz">
            <a:spAutoFit/>
          </a:bodyPr>
          <a:lstStyle/>
          <a:p>
            <a:pPr marL="78740">
              <a:lnSpc>
                <a:spcPts val="750"/>
              </a:lnSpc>
              <a:spcBef>
                <a:spcPts val="145"/>
              </a:spcBef>
            </a:pPr>
            <a:r>
              <a:rPr dirty="0" sz="700" spc="-25">
                <a:latin typeface="Tahoma"/>
                <a:cs typeface="Tahoma"/>
              </a:rPr>
              <a:t>BK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2" name="object 152" descr=""/>
          <p:cNvSpPr/>
          <p:nvPr/>
        </p:nvSpPr>
        <p:spPr>
          <a:xfrm>
            <a:off x="3637813" y="3644227"/>
            <a:ext cx="332740" cy="165735"/>
          </a:xfrm>
          <a:custGeom>
            <a:avLst/>
            <a:gdLst/>
            <a:ahLst/>
            <a:cxnLst/>
            <a:rect l="l" t="t" r="r" b="b"/>
            <a:pathLst>
              <a:path w="332739" h="165735">
                <a:moveTo>
                  <a:pt x="332587" y="0"/>
                </a:moveTo>
                <a:lnTo>
                  <a:pt x="0" y="0"/>
                </a:lnTo>
                <a:lnTo>
                  <a:pt x="0" y="165277"/>
                </a:lnTo>
                <a:lnTo>
                  <a:pt x="332587" y="165277"/>
                </a:lnTo>
                <a:lnTo>
                  <a:pt x="332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 descr=""/>
          <p:cNvSpPr txBox="1"/>
          <p:nvPr/>
        </p:nvSpPr>
        <p:spPr>
          <a:xfrm>
            <a:off x="3768178" y="3649827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60">
                <a:latin typeface="Tahoma"/>
                <a:cs typeface="Tahoma"/>
              </a:rPr>
              <a:t>+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4" name="object 154" descr=""/>
          <p:cNvSpPr/>
          <p:nvPr/>
        </p:nvSpPr>
        <p:spPr>
          <a:xfrm>
            <a:off x="3642728" y="3850005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600" y="0"/>
                </a:moveTo>
                <a:lnTo>
                  <a:pt x="0" y="0"/>
                </a:lnTo>
                <a:lnTo>
                  <a:pt x="0" y="100660"/>
                </a:lnTo>
                <a:lnTo>
                  <a:pt x="332600" y="100660"/>
                </a:lnTo>
                <a:lnTo>
                  <a:pt x="332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 descr=""/>
          <p:cNvSpPr txBox="1"/>
          <p:nvPr/>
        </p:nvSpPr>
        <p:spPr>
          <a:xfrm>
            <a:off x="3642728" y="3842537"/>
            <a:ext cx="3327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 spc="-25">
                <a:latin typeface="Tahoma"/>
                <a:cs typeface="Tahoma"/>
              </a:rPr>
              <a:t>RD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6" name="object 156" descr=""/>
          <p:cNvSpPr txBox="1"/>
          <p:nvPr/>
        </p:nvSpPr>
        <p:spPr>
          <a:xfrm>
            <a:off x="3165894" y="3710178"/>
            <a:ext cx="120014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 marL="15875"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7</a:t>
            </a:r>
            <a:r>
              <a:rPr dirty="0" sz="700" spc="-14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±2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57" name="object 157" descr=""/>
          <p:cNvSpPr txBox="1"/>
          <p:nvPr/>
        </p:nvSpPr>
        <p:spPr>
          <a:xfrm>
            <a:off x="3165894" y="3863708"/>
            <a:ext cx="194945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0"/>
              </a:spcBef>
            </a:pPr>
            <a:r>
              <a:rPr dirty="0" sz="700" spc="-105">
                <a:latin typeface="Tahoma"/>
                <a:cs typeface="Tahoma"/>
              </a:rPr>
              <a:t>300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±30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58" name="object 158" descr=""/>
          <p:cNvSpPr txBox="1"/>
          <p:nvPr/>
        </p:nvSpPr>
        <p:spPr>
          <a:xfrm>
            <a:off x="5033060" y="1518577"/>
            <a:ext cx="176530" cy="8509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905" rIns="0" bIns="0" rtlCol="0" vert="horz">
            <a:spAutoFit/>
          </a:bodyPr>
          <a:lstStyle/>
          <a:p>
            <a:pPr marL="23495">
              <a:lnSpc>
                <a:spcPts val="650"/>
              </a:lnSpc>
              <a:spcBef>
                <a:spcPts val="15"/>
              </a:spcBef>
            </a:pPr>
            <a:r>
              <a:rPr dirty="0" sz="700" spc="-60">
                <a:latin typeface="Tahoma"/>
                <a:cs typeface="Tahoma"/>
              </a:rPr>
              <a:t>0.06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9" name="object 159" descr=""/>
          <p:cNvSpPr/>
          <p:nvPr/>
        </p:nvSpPr>
        <p:spPr>
          <a:xfrm>
            <a:off x="5037111" y="1675866"/>
            <a:ext cx="165100" cy="83820"/>
          </a:xfrm>
          <a:custGeom>
            <a:avLst/>
            <a:gdLst/>
            <a:ahLst/>
            <a:cxnLst/>
            <a:rect l="l" t="t" r="r" b="b"/>
            <a:pathLst>
              <a:path w="165100" h="83819">
                <a:moveTo>
                  <a:pt x="164604" y="0"/>
                </a:moveTo>
                <a:lnTo>
                  <a:pt x="0" y="0"/>
                </a:lnTo>
                <a:lnTo>
                  <a:pt x="0" y="83642"/>
                </a:lnTo>
                <a:lnTo>
                  <a:pt x="164604" y="83642"/>
                </a:lnTo>
                <a:lnTo>
                  <a:pt x="164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 descr=""/>
          <p:cNvSpPr txBox="1"/>
          <p:nvPr/>
        </p:nvSpPr>
        <p:spPr>
          <a:xfrm>
            <a:off x="5042318" y="1664957"/>
            <a:ext cx="1536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0">
                <a:latin typeface="Tahoma"/>
                <a:cs typeface="Tahoma"/>
              </a:rPr>
              <a:t>0.03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1" name="object 161" descr=""/>
          <p:cNvSpPr/>
          <p:nvPr/>
        </p:nvSpPr>
        <p:spPr>
          <a:xfrm>
            <a:off x="5248071" y="1512252"/>
            <a:ext cx="80645" cy="93345"/>
          </a:xfrm>
          <a:custGeom>
            <a:avLst/>
            <a:gdLst/>
            <a:ahLst/>
            <a:cxnLst/>
            <a:rect l="l" t="t" r="r" b="b"/>
            <a:pathLst>
              <a:path w="80645" h="93344">
                <a:moveTo>
                  <a:pt x="80060" y="0"/>
                </a:moveTo>
                <a:lnTo>
                  <a:pt x="0" y="0"/>
                </a:lnTo>
                <a:lnTo>
                  <a:pt x="0" y="92964"/>
                </a:lnTo>
                <a:lnTo>
                  <a:pt x="80060" y="92964"/>
                </a:lnTo>
                <a:lnTo>
                  <a:pt x="800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 descr=""/>
          <p:cNvSpPr txBox="1"/>
          <p:nvPr/>
        </p:nvSpPr>
        <p:spPr>
          <a:xfrm>
            <a:off x="5266969" y="1496415"/>
            <a:ext cx="62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3" name="object 163" descr=""/>
          <p:cNvSpPr/>
          <p:nvPr/>
        </p:nvSpPr>
        <p:spPr>
          <a:xfrm>
            <a:off x="5943892" y="1603883"/>
            <a:ext cx="113664" cy="89535"/>
          </a:xfrm>
          <a:custGeom>
            <a:avLst/>
            <a:gdLst/>
            <a:ahLst/>
            <a:cxnLst/>
            <a:rect l="l" t="t" r="r" b="b"/>
            <a:pathLst>
              <a:path w="113664" h="89535">
                <a:moveTo>
                  <a:pt x="113118" y="0"/>
                </a:moveTo>
                <a:lnTo>
                  <a:pt x="0" y="0"/>
                </a:lnTo>
                <a:lnTo>
                  <a:pt x="0" y="89509"/>
                </a:lnTo>
                <a:lnTo>
                  <a:pt x="113118" y="89509"/>
                </a:lnTo>
                <a:lnTo>
                  <a:pt x="113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 descr=""/>
          <p:cNvSpPr txBox="1"/>
          <p:nvPr/>
        </p:nvSpPr>
        <p:spPr>
          <a:xfrm>
            <a:off x="5947524" y="1587614"/>
            <a:ext cx="134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5" name="object 165" descr=""/>
          <p:cNvSpPr txBox="1"/>
          <p:nvPr/>
        </p:nvSpPr>
        <p:spPr>
          <a:xfrm>
            <a:off x="6415163" y="2273846"/>
            <a:ext cx="139065" cy="857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ts val="675"/>
              </a:lnSpc>
            </a:pPr>
            <a:r>
              <a:rPr dirty="0" sz="700" spc="-85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6" name="object 166" descr=""/>
          <p:cNvSpPr/>
          <p:nvPr/>
        </p:nvSpPr>
        <p:spPr>
          <a:xfrm>
            <a:off x="5908395" y="1820494"/>
            <a:ext cx="147320" cy="89535"/>
          </a:xfrm>
          <a:custGeom>
            <a:avLst/>
            <a:gdLst/>
            <a:ahLst/>
            <a:cxnLst/>
            <a:rect l="l" t="t" r="r" b="b"/>
            <a:pathLst>
              <a:path w="147320" h="89535">
                <a:moveTo>
                  <a:pt x="147091" y="0"/>
                </a:moveTo>
                <a:lnTo>
                  <a:pt x="0" y="0"/>
                </a:lnTo>
                <a:lnTo>
                  <a:pt x="0" y="89496"/>
                </a:lnTo>
                <a:lnTo>
                  <a:pt x="147091" y="89496"/>
                </a:lnTo>
                <a:lnTo>
                  <a:pt x="147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 descr=""/>
          <p:cNvSpPr txBox="1"/>
          <p:nvPr/>
        </p:nvSpPr>
        <p:spPr>
          <a:xfrm>
            <a:off x="5905880" y="1804225"/>
            <a:ext cx="189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8" name="object 168" descr=""/>
          <p:cNvSpPr/>
          <p:nvPr/>
        </p:nvSpPr>
        <p:spPr>
          <a:xfrm>
            <a:off x="5727890" y="3551821"/>
            <a:ext cx="332740" cy="100965"/>
          </a:xfrm>
          <a:custGeom>
            <a:avLst/>
            <a:gdLst/>
            <a:ahLst/>
            <a:cxnLst/>
            <a:rect l="l" t="t" r="r" b="b"/>
            <a:pathLst>
              <a:path w="332739" h="100964">
                <a:moveTo>
                  <a:pt x="332600" y="0"/>
                </a:moveTo>
                <a:lnTo>
                  <a:pt x="0" y="0"/>
                </a:lnTo>
                <a:lnTo>
                  <a:pt x="0" y="100660"/>
                </a:lnTo>
                <a:lnTo>
                  <a:pt x="332600" y="100660"/>
                </a:lnTo>
                <a:lnTo>
                  <a:pt x="332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 descr=""/>
          <p:cNvSpPr txBox="1"/>
          <p:nvPr/>
        </p:nvSpPr>
        <p:spPr>
          <a:xfrm>
            <a:off x="5758472" y="3544354"/>
            <a:ext cx="2698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Ø48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graphicFrame>
        <p:nvGraphicFramePr>
          <p:cNvPr id="170" name="object 170" descr=""/>
          <p:cNvGraphicFramePr>
            <a:graphicFrameLocks noGrp="1"/>
          </p:cNvGraphicFramePr>
          <p:nvPr/>
        </p:nvGraphicFramePr>
        <p:xfrm>
          <a:off x="5725452" y="3089859"/>
          <a:ext cx="332740" cy="412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740"/>
              </a:tblGrid>
              <a:tr h="114300">
                <a:tc>
                  <a:txBody>
                    <a:bodyPr/>
                    <a:lstStyle/>
                    <a:p>
                      <a:pPr algn="ctr" marR="29845">
                        <a:lnSpc>
                          <a:spcPts val="760"/>
                        </a:lnSpc>
                        <a:spcBef>
                          <a:spcPts val="40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Ø25</a:t>
                      </a:r>
                      <a:r>
                        <a:rPr dirty="0" sz="7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36" sz="525" spc="-67">
                          <a:latin typeface="Tahoma"/>
                          <a:cs typeface="Tahoma"/>
                        </a:rPr>
                        <a:t>-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0.04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508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Ø36 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±0.1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5080">
                    <a:lnB w="571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150"/>
                        </a:spcBef>
                      </a:pPr>
                      <a:r>
                        <a:rPr dirty="0" sz="700" spc="-125">
                          <a:latin typeface="Tahoma"/>
                          <a:cs typeface="Tahoma"/>
                        </a:rPr>
                        <a:t>Ø40 </a:t>
                      </a:r>
                      <a:r>
                        <a:rPr dirty="0" baseline="7936" sz="525" spc="-30">
                          <a:latin typeface="Tahoma"/>
                          <a:cs typeface="Tahoma"/>
                        </a:rPr>
                        <a:t>±0.1</a:t>
                      </a:r>
                      <a:endParaRPr baseline="7936" sz="525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1" name="object 171" descr=""/>
          <p:cNvSpPr/>
          <p:nvPr/>
        </p:nvSpPr>
        <p:spPr>
          <a:xfrm>
            <a:off x="5304485" y="3237128"/>
            <a:ext cx="193040" cy="112395"/>
          </a:xfrm>
          <a:custGeom>
            <a:avLst/>
            <a:gdLst/>
            <a:ahLst/>
            <a:cxnLst/>
            <a:rect l="l" t="t" r="r" b="b"/>
            <a:pathLst>
              <a:path w="193039" h="112395">
                <a:moveTo>
                  <a:pt x="192633" y="8115"/>
                </a:moveTo>
                <a:lnTo>
                  <a:pt x="113804" y="8115"/>
                </a:lnTo>
                <a:lnTo>
                  <a:pt x="113804" y="0"/>
                </a:lnTo>
                <a:lnTo>
                  <a:pt x="673" y="0"/>
                </a:lnTo>
                <a:lnTo>
                  <a:pt x="673" y="8115"/>
                </a:lnTo>
                <a:lnTo>
                  <a:pt x="0" y="8115"/>
                </a:lnTo>
                <a:lnTo>
                  <a:pt x="0" y="112077"/>
                </a:lnTo>
                <a:lnTo>
                  <a:pt x="192633" y="112077"/>
                </a:lnTo>
                <a:lnTo>
                  <a:pt x="192633" y="81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 descr=""/>
          <p:cNvSpPr txBox="1"/>
          <p:nvPr/>
        </p:nvSpPr>
        <p:spPr>
          <a:xfrm>
            <a:off x="5309095" y="3217405"/>
            <a:ext cx="18351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73" name="object 173" descr=""/>
          <p:cNvSpPr/>
          <p:nvPr/>
        </p:nvSpPr>
        <p:spPr>
          <a:xfrm>
            <a:off x="6487782" y="3317188"/>
            <a:ext cx="116205" cy="390525"/>
          </a:xfrm>
          <a:custGeom>
            <a:avLst/>
            <a:gdLst/>
            <a:ahLst/>
            <a:cxnLst/>
            <a:rect l="l" t="t" r="r" b="b"/>
            <a:pathLst>
              <a:path w="116204" h="390525">
                <a:moveTo>
                  <a:pt x="113118" y="0"/>
                </a:moveTo>
                <a:lnTo>
                  <a:pt x="0" y="0"/>
                </a:lnTo>
                <a:lnTo>
                  <a:pt x="0" y="82829"/>
                </a:lnTo>
                <a:lnTo>
                  <a:pt x="113118" y="82829"/>
                </a:lnTo>
                <a:lnTo>
                  <a:pt x="113118" y="0"/>
                </a:lnTo>
                <a:close/>
              </a:path>
              <a:path w="116204" h="390525">
                <a:moveTo>
                  <a:pt x="115658" y="307530"/>
                </a:moveTo>
                <a:lnTo>
                  <a:pt x="2527" y="307530"/>
                </a:lnTo>
                <a:lnTo>
                  <a:pt x="2527" y="390359"/>
                </a:lnTo>
                <a:lnTo>
                  <a:pt x="115658" y="390359"/>
                </a:lnTo>
                <a:lnTo>
                  <a:pt x="115658" y="307530"/>
                </a:lnTo>
                <a:close/>
              </a:path>
              <a:path w="116204" h="390525">
                <a:moveTo>
                  <a:pt x="115658" y="152819"/>
                </a:moveTo>
                <a:lnTo>
                  <a:pt x="2527" y="152819"/>
                </a:lnTo>
                <a:lnTo>
                  <a:pt x="2527" y="235648"/>
                </a:lnTo>
                <a:lnTo>
                  <a:pt x="115658" y="235648"/>
                </a:lnTo>
                <a:lnTo>
                  <a:pt x="115658" y="152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 descr=""/>
          <p:cNvSpPr txBox="1"/>
          <p:nvPr/>
        </p:nvSpPr>
        <p:spPr>
          <a:xfrm>
            <a:off x="6500088" y="3253929"/>
            <a:ext cx="119380" cy="48577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700" spc="-70">
                <a:latin typeface="Tahoma"/>
                <a:cs typeface="Tahoma"/>
              </a:rPr>
              <a:t>0.2</a:t>
            </a:r>
            <a:endParaRPr sz="700">
              <a:latin typeface="Tahoma"/>
              <a:cs typeface="Tahoma"/>
            </a:endParaRPr>
          </a:p>
          <a:p>
            <a:pPr marL="14604">
              <a:lnSpc>
                <a:spcPct val="100000"/>
              </a:lnSpc>
              <a:spcBef>
                <a:spcPts val="365"/>
              </a:spcBef>
            </a:pPr>
            <a:r>
              <a:rPr dirty="0" sz="700" spc="-75">
                <a:latin typeface="Tahoma"/>
                <a:cs typeface="Tahoma"/>
              </a:rPr>
              <a:t>0.2</a:t>
            </a:r>
            <a:endParaRPr sz="700">
              <a:latin typeface="Tahoma"/>
              <a:cs typeface="Tahoma"/>
            </a:endParaRPr>
          </a:p>
          <a:p>
            <a:pPr marL="14604">
              <a:lnSpc>
                <a:spcPct val="100000"/>
              </a:lnSpc>
              <a:spcBef>
                <a:spcPts val="380"/>
              </a:spcBef>
            </a:pPr>
            <a:r>
              <a:rPr dirty="0" sz="700" spc="-75">
                <a:latin typeface="Tahoma"/>
                <a:cs typeface="Tahoma"/>
              </a:rPr>
              <a:t>0.2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75" name="object 175" descr=""/>
          <p:cNvSpPr/>
          <p:nvPr/>
        </p:nvSpPr>
        <p:spPr>
          <a:xfrm>
            <a:off x="6672592" y="3319729"/>
            <a:ext cx="88265" cy="385445"/>
          </a:xfrm>
          <a:custGeom>
            <a:avLst/>
            <a:gdLst/>
            <a:ahLst/>
            <a:cxnLst/>
            <a:rect l="l" t="t" r="r" b="b"/>
            <a:pathLst>
              <a:path w="88265" h="385445">
                <a:moveTo>
                  <a:pt x="77736" y="302361"/>
                </a:moveTo>
                <a:lnTo>
                  <a:pt x="457" y="302361"/>
                </a:lnTo>
                <a:lnTo>
                  <a:pt x="457" y="385203"/>
                </a:lnTo>
                <a:lnTo>
                  <a:pt x="77736" y="385203"/>
                </a:lnTo>
                <a:lnTo>
                  <a:pt x="77736" y="302361"/>
                </a:lnTo>
                <a:close/>
              </a:path>
              <a:path w="88265" h="385445">
                <a:moveTo>
                  <a:pt x="81038" y="151549"/>
                </a:moveTo>
                <a:lnTo>
                  <a:pt x="0" y="151549"/>
                </a:lnTo>
                <a:lnTo>
                  <a:pt x="0" y="236080"/>
                </a:lnTo>
                <a:lnTo>
                  <a:pt x="81038" y="236080"/>
                </a:lnTo>
                <a:lnTo>
                  <a:pt x="81038" y="151549"/>
                </a:lnTo>
                <a:close/>
              </a:path>
              <a:path w="88265" h="385445">
                <a:moveTo>
                  <a:pt x="87833" y="0"/>
                </a:moveTo>
                <a:lnTo>
                  <a:pt x="9156" y="0"/>
                </a:lnTo>
                <a:lnTo>
                  <a:pt x="9156" y="77495"/>
                </a:lnTo>
                <a:lnTo>
                  <a:pt x="87833" y="77495"/>
                </a:lnTo>
                <a:lnTo>
                  <a:pt x="87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 descr=""/>
          <p:cNvSpPr txBox="1"/>
          <p:nvPr/>
        </p:nvSpPr>
        <p:spPr>
          <a:xfrm>
            <a:off x="6690017" y="3256141"/>
            <a:ext cx="72390" cy="481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9525">
              <a:lnSpc>
                <a:spcPct val="142000"/>
              </a:lnSpc>
              <a:spcBef>
                <a:spcPts val="105"/>
              </a:spcBef>
            </a:pPr>
            <a:r>
              <a:rPr dirty="0" sz="700" spc="-165">
                <a:latin typeface="Tahoma"/>
                <a:cs typeface="Tahoma"/>
              </a:rPr>
              <a:t>B</a:t>
            </a:r>
            <a:r>
              <a:rPr dirty="0" sz="700" spc="500">
                <a:latin typeface="Tahoma"/>
                <a:cs typeface="Tahoma"/>
              </a:rPr>
              <a:t> </a:t>
            </a:r>
            <a:r>
              <a:rPr dirty="0" sz="700" spc="-90">
                <a:latin typeface="Tahoma"/>
                <a:cs typeface="Tahoma"/>
              </a:rPr>
              <a:t>B</a:t>
            </a:r>
            <a:r>
              <a:rPr dirty="0" sz="700" spc="500">
                <a:latin typeface="Tahoma"/>
                <a:cs typeface="Tahoma"/>
              </a:rPr>
              <a:t> </a:t>
            </a:r>
            <a:r>
              <a:rPr dirty="0" sz="700" spc="-9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77" name="object 177" descr=""/>
          <p:cNvSpPr/>
          <p:nvPr/>
        </p:nvSpPr>
        <p:spPr>
          <a:xfrm>
            <a:off x="3137661" y="2535923"/>
            <a:ext cx="102870" cy="335280"/>
          </a:xfrm>
          <a:custGeom>
            <a:avLst/>
            <a:gdLst/>
            <a:ahLst/>
            <a:cxnLst/>
            <a:rect l="l" t="t" r="r" b="b"/>
            <a:pathLst>
              <a:path w="102869" h="335280">
                <a:moveTo>
                  <a:pt x="102425" y="0"/>
                </a:moveTo>
                <a:lnTo>
                  <a:pt x="0" y="0"/>
                </a:lnTo>
                <a:lnTo>
                  <a:pt x="0" y="334759"/>
                </a:lnTo>
                <a:lnTo>
                  <a:pt x="102425" y="334759"/>
                </a:lnTo>
                <a:lnTo>
                  <a:pt x="102425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 descr=""/>
          <p:cNvSpPr txBox="1"/>
          <p:nvPr/>
        </p:nvSpPr>
        <p:spPr>
          <a:xfrm>
            <a:off x="3132886" y="2589981"/>
            <a:ext cx="133985" cy="21907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Ø63 </a:t>
            </a:r>
            <a:r>
              <a:rPr dirty="0" baseline="7936" sz="525" spc="-67">
                <a:latin typeface="Tahoma"/>
                <a:cs typeface="Tahoma"/>
              </a:rPr>
              <a:t>±0.3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79" name="object 179" descr=""/>
          <p:cNvSpPr/>
          <p:nvPr/>
        </p:nvSpPr>
        <p:spPr>
          <a:xfrm>
            <a:off x="2998673" y="1750275"/>
            <a:ext cx="1136015" cy="1751964"/>
          </a:xfrm>
          <a:custGeom>
            <a:avLst/>
            <a:gdLst/>
            <a:ahLst/>
            <a:cxnLst/>
            <a:rect l="l" t="t" r="r" b="b"/>
            <a:pathLst>
              <a:path w="1136014" h="1751964">
                <a:moveTo>
                  <a:pt x="637146" y="1316075"/>
                </a:moveTo>
                <a:lnTo>
                  <a:pt x="3771" y="1316075"/>
                </a:lnTo>
                <a:lnTo>
                  <a:pt x="3771" y="1452918"/>
                </a:lnTo>
                <a:lnTo>
                  <a:pt x="0" y="1452918"/>
                </a:lnTo>
                <a:lnTo>
                  <a:pt x="0" y="1751634"/>
                </a:lnTo>
                <a:lnTo>
                  <a:pt x="471500" y="1751634"/>
                </a:lnTo>
                <a:lnTo>
                  <a:pt x="471500" y="1665008"/>
                </a:lnTo>
                <a:lnTo>
                  <a:pt x="541159" y="1665008"/>
                </a:lnTo>
                <a:lnTo>
                  <a:pt x="541159" y="1548320"/>
                </a:lnTo>
                <a:lnTo>
                  <a:pt x="471500" y="1548320"/>
                </a:lnTo>
                <a:lnTo>
                  <a:pt x="471500" y="1472958"/>
                </a:lnTo>
                <a:lnTo>
                  <a:pt x="637146" y="1472958"/>
                </a:lnTo>
                <a:lnTo>
                  <a:pt x="637146" y="1316075"/>
                </a:lnTo>
                <a:close/>
              </a:path>
              <a:path w="1136014" h="1751964">
                <a:moveTo>
                  <a:pt x="1135722" y="0"/>
                </a:moveTo>
                <a:lnTo>
                  <a:pt x="1090752" y="0"/>
                </a:lnTo>
                <a:lnTo>
                  <a:pt x="1090752" y="57454"/>
                </a:lnTo>
                <a:lnTo>
                  <a:pt x="1135722" y="57454"/>
                </a:lnTo>
                <a:lnTo>
                  <a:pt x="1135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 descr=""/>
          <p:cNvSpPr txBox="1"/>
          <p:nvPr/>
        </p:nvSpPr>
        <p:spPr>
          <a:xfrm>
            <a:off x="2985973" y="3175368"/>
            <a:ext cx="4667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Lead/Litze</a:t>
            </a:r>
            <a:r>
              <a:rPr dirty="0" sz="700">
                <a:latin typeface="Tahoma"/>
                <a:cs typeface="Tahoma"/>
              </a:rPr>
              <a:t> </a:t>
            </a:r>
            <a:r>
              <a:rPr dirty="0" sz="700" spc="-150">
                <a:latin typeface="Tahoma"/>
                <a:cs typeface="Tahoma"/>
              </a:rPr>
              <a:t>AWG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2985973" y="3251555"/>
            <a:ext cx="471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2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18</a:t>
            </a:r>
            <a:r>
              <a:rPr dirty="0" sz="700" spc="-50">
                <a:latin typeface="Tahoma"/>
                <a:cs typeface="Tahoma"/>
              </a:rPr>
              <a:t> </a:t>
            </a:r>
            <a:r>
              <a:rPr dirty="0" sz="700" spc="-135">
                <a:latin typeface="Tahoma"/>
                <a:cs typeface="Tahoma"/>
              </a:rPr>
              <a:t>UL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10">
                <a:latin typeface="Tahoma"/>
                <a:cs typeface="Tahoma"/>
              </a:rPr>
              <a:t>Style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ts val="720"/>
              </a:lnSpc>
            </a:pPr>
            <a:r>
              <a:rPr dirty="0" sz="700" spc="-105">
                <a:latin typeface="Tahoma"/>
                <a:cs typeface="Tahoma"/>
              </a:rPr>
              <a:t>1569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155">
                <a:latin typeface="Tahoma"/>
                <a:cs typeface="Tahoma"/>
              </a:rPr>
              <a:t>CSA</a:t>
            </a:r>
            <a:r>
              <a:rPr dirty="0" sz="700" spc="-40">
                <a:latin typeface="Tahoma"/>
                <a:cs typeface="Tahoma"/>
              </a:rPr>
              <a:t> </a:t>
            </a:r>
            <a:r>
              <a:rPr dirty="0" sz="700" spc="-170">
                <a:latin typeface="Tahoma"/>
                <a:cs typeface="Tahoma"/>
              </a:rPr>
              <a:t>TR</a:t>
            </a:r>
            <a:r>
              <a:rPr dirty="0" sz="700" spc="-40">
                <a:latin typeface="Tahoma"/>
                <a:cs typeface="Tahoma"/>
              </a:rPr>
              <a:t> </a:t>
            </a:r>
            <a:r>
              <a:rPr dirty="0" sz="700" spc="-60">
                <a:latin typeface="Tahoma"/>
                <a:cs typeface="Tahoma"/>
              </a:rPr>
              <a:t>64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82" name="object 182" descr=""/>
          <p:cNvSpPr/>
          <p:nvPr/>
        </p:nvSpPr>
        <p:spPr>
          <a:xfrm>
            <a:off x="5198618" y="3392804"/>
            <a:ext cx="295910" cy="260985"/>
          </a:xfrm>
          <a:custGeom>
            <a:avLst/>
            <a:gdLst/>
            <a:ahLst/>
            <a:cxnLst/>
            <a:rect l="l" t="t" r="r" b="b"/>
            <a:pathLst>
              <a:path w="295910" h="260985">
                <a:moveTo>
                  <a:pt x="294792" y="0"/>
                </a:moveTo>
                <a:lnTo>
                  <a:pt x="0" y="0"/>
                </a:lnTo>
                <a:lnTo>
                  <a:pt x="0" y="109918"/>
                </a:lnTo>
                <a:lnTo>
                  <a:pt x="294792" y="109918"/>
                </a:lnTo>
                <a:lnTo>
                  <a:pt x="294792" y="0"/>
                </a:lnTo>
                <a:close/>
              </a:path>
              <a:path w="295910" h="260985">
                <a:moveTo>
                  <a:pt x="295833" y="150926"/>
                </a:moveTo>
                <a:lnTo>
                  <a:pt x="1041" y="150926"/>
                </a:lnTo>
                <a:lnTo>
                  <a:pt x="1041" y="260845"/>
                </a:lnTo>
                <a:lnTo>
                  <a:pt x="295833" y="260845"/>
                </a:lnTo>
                <a:lnTo>
                  <a:pt x="295833" y="1509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 descr=""/>
          <p:cNvSpPr txBox="1"/>
          <p:nvPr/>
        </p:nvSpPr>
        <p:spPr>
          <a:xfrm>
            <a:off x="5172125" y="3389452"/>
            <a:ext cx="3505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90">
                <a:latin typeface="Tahoma"/>
                <a:cs typeface="Tahoma"/>
              </a:rPr>
              <a:t>4x4.65</a:t>
            </a:r>
            <a:r>
              <a:rPr dirty="0" baseline="7936" sz="525" spc="-135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0.15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84" name="object 184" descr=""/>
          <p:cNvSpPr txBox="1"/>
          <p:nvPr/>
        </p:nvSpPr>
        <p:spPr>
          <a:xfrm>
            <a:off x="5207203" y="3537902"/>
            <a:ext cx="3143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00" spc="-85">
                <a:latin typeface="Tahoma"/>
                <a:cs typeface="Tahoma"/>
              </a:rPr>
              <a:t>2x3.7</a:t>
            </a:r>
            <a:r>
              <a:rPr dirty="0" baseline="7936" sz="525" spc="-127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0.11</a:t>
            </a:r>
            <a:endParaRPr baseline="7936" sz="525">
              <a:latin typeface="Tahoma"/>
              <a:cs typeface="Tahoma"/>
            </a:endParaRPr>
          </a:p>
        </p:txBody>
      </p:sp>
      <p:grpSp>
        <p:nvGrpSpPr>
          <p:cNvPr id="185" name="object 185" descr=""/>
          <p:cNvGrpSpPr/>
          <p:nvPr/>
        </p:nvGrpSpPr>
        <p:grpSpPr>
          <a:xfrm>
            <a:off x="4765243" y="2004314"/>
            <a:ext cx="31115" cy="415290"/>
            <a:chOff x="4765243" y="2004314"/>
            <a:chExt cx="31115" cy="415290"/>
          </a:xfrm>
        </p:grpSpPr>
        <p:sp>
          <p:nvSpPr>
            <p:cNvPr id="186" name="object 186" descr=""/>
            <p:cNvSpPr/>
            <p:nvPr/>
          </p:nvSpPr>
          <p:spPr>
            <a:xfrm>
              <a:off x="4780813" y="2004314"/>
              <a:ext cx="0" cy="366395"/>
            </a:xfrm>
            <a:custGeom>
              <a:avLst/>
              <a:gdLst/>
              <a:ahLst/>
              <a:cxnLst/>
              <a:rect l="l" t="t" r="r" b="b"/>
              <a:pathLst>
                <a:path w="0" h="366394">
                  <a:moveTo>
                    <a:pt x="0" y="0"/>
                  </a:moveTo>
                  <a:lnTo>
                    <a:pt x="0" y="366102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4765243" y="2364181"/>
              <a:ext cx="31115" cy="55244"/>
            </a:xfrm>
            <a:custGeom>
              <a:avLst/>
              <a:gdLst/>
              <a:ahLst/>
              <a:cxnLst/>
              <a:rect l="l" t="t" r="r" b="b"/>
              <a:pathLst>
                <a:path w="31114" h="55244">
                  <a:moveTo>
                    <a:pt x="0" y="0"/>
                  </a:moveTo>
                  <a:lnTo>
                    <a:pt x="15468" y="54838"/>
                  </a:lnTo>
                  <a:lnTo>
                    <a:pt x="30924" y="1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8" name="object 188" descr=""/>
          <p:cNvGrpSpPr/>
          <p:nvPr/>
        </p:nvGrpSpPr>
        <p:grpSpPr>
          <a:xfrm>
            <a:off x="603770" y="7829257"/>
            <a:ext cx="6303645" cy="1826260"/>
            <a:chOff x="603770" y="7829257"/>
            <a:chExt cx="6303645" cy="1826260"/>
          </a:xfrm>
        </p:grpSpPr>
        <p:sp>
          <p:nvSpPr>
            <p:cNvPr id="189" name="object 189" descr=""/>
            <p:cNvSpPr/>
            <p:nvPr/>
          </p:nvSpPr>
          <p:spPr>
            <a:xfrm>
              <a:off x="603770" y="7829257"/>
              <a:ext cx="6303645" cy="1826260"/>
            </a:xfrm>
            <a:custGeom>
              <a:avLst/>
              <a:gdLst/>
              <a:ahLst/>
              <a:cxnLst/>
              <a:rect l="l" t="t" r="r" b="b"/>
              <a:pathLst>
                <a:path w="6303645" h="1826259">
                  <a:moveTo>
                    <a:pt x="6303238" y="0"/>
                  </a:moveTo>
                  <a:lnTo>
                    <a:pt x="0" y="0"/>
                  </a:lnTo>
                  <a:lnTo>
                    <a:pt x="0" y="1825853"/>
                  </a:lnTo>
                  <a:lnTo>
                    <a:pt x="6303238" y="1825853"/>
                  </a:lnTo>
                  <a:lnTo>
                    <a:pt x="63032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2638742" y="7901863"/>
              <a:ext cx="4187190" cy="1511300"/>
            </a:xfrm>
            <a:custGeom>
              <a:avLst/>
              <a:gdLst/>
              <a:ahLst/>
              <a:cxnLst/>
              <a:rect l="l" t="t" r="r" b="b"/>
              <a:pathLst>
                <a:path w="4187190" h="1511300">
                  <a:moveTo>
                    <a:pt x="1059649" y="0"/>
                  </a:moveTo>
                  <a:lnTo>
                    <a:pt x="0" y="0"/>
                  </a:lnTo>
                  <a:lnTo>
                    <a:pt x="0" y="1511287"/>
                  </a:lnTo>
                  <a:lnTo>
                    <a:pt x="1059649" y="1511287"/>
                  </a:lnTo>
                  <a:lnTo>
                    <a:pt x="1059649" y="0"/>
                  </a:lnTo>
                  <a:close/>
                </a:path>
                <a:path w="4187190" h="1511300">
                  <a:moveTo>
                    <a:pt x="4186669" y="0"/>
                  </a:moveTo>
                  <a:lnTo>
                    <a:pt x="3081858" y="0"/>
                  </a:lnTo>
                  <a:lnTo>
                    <a:pt x="3081858" y="1511287"/>
                  </a:lnTo>
                  <a:lnTo>
                    <a:pt x="4186669" y="1511287"/>
                  </a:lnTo>
                  <a:lnTo>
                    <a:pt x="4186669" y="0"/>
                  </a:lnTo>
                  <a:close/>
                </a:path>
              </a:pathLst>
            </a:custGeom>
            <a:solidFill>
              <a:srgbClr val="FBD9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6825983" y="7901876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2" name="object 192" descr=""/>
          <p:cNvSpPr txBox="1"/>
          <p:nvPr/>
        </p:nvSpPr>
        <p:spPr>
          <a:xfrm>
            <a:off x="4456823" y="9415170"/>
            <a:ext cx="92710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  <a:tab pos="425450" algn="l"/>
                <a:tab pos="627380" algn="l"/>
              </a:tabLst>
            </a:pPr>
            <a:r>
              <a:rPr dirty="0" sz="650" spc="-70">
                <a:latin typeface="Tahoma"/>
                <a:cs typeface="Tahoma"/>
              </a:rPr>
              <a:t>-</a:t>
            </a:r>
            <a:r>
              <a:rPr dirty="0" sz="650" spc="-3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160">
                <a:latin typeface="Tahoma"/>
                <a:cs typeface="Tahoma"/>
              </a:rPr>
              <a:t>  </a:t>
            </a:r>
            <a:r>
              <a:rPr dirty="0" sz="650" spc="-75">
                <a:latin typeface="Tahoma"/>
                <a:cs typeface="Tahoma"/>
              </a:rPr>
              <a:t>120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3" name="object 193" descr=""/>
          <p:cNvSpPr txBox="1"/>
          <p:nvPr/>
        </p:nvSpPr>
        <p:spPr>
          <a:xfrm>
            <a:off x="5457825" y="9415170"/>
            <a:ext cx="139192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320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360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69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4" name="object 194" descr=""/>
          <p:cNvSpPr txBox="1"/>
          <p:nvPr/>
        </p:nvSpPr>
        <p:spPr>
          <a:xfrm>
            <a:off x="4350753" y="7952219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5" name="object 195" descr=""/>
          <p:cNvSpPr txBox="1"/>
          <p:nvPr/>
        </p:nvSpPr>
        <p:spPr>
          <a:xfrm>
            <a:off x="4350753" y="8153806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6" name="object 196" descr=""/>
          <p:cNvSpPr txBox="1"/>
          <p:nvPr/>
        </p:nvSpPr>
        <p:spPr>
          <a:xfrm>
            <a:off x="4452530" y="9363329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7" name="object 197" descr=""/>
          <p:cNvSpPr txBox="1"/>
          <p:nvPr/>
        </p:nvSpPr>
        <p:spPr>
          <a:xfrm>
            <a:off x="4179379" y="9363329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8" name="object 198" descr=""/>
          <p:cNvSpPr txBox="1"/>
          <p:nvPr/>
        </p:nvSpPr>
        <p:spPr>
          <a:xfrm>
            <a:off x="3924541" y="7952143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28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9" name="object 199" descr=""/>
          <p:cNvSpPr txBox="1"/>
          <p:nvPr/>
        </p:nvSpPr>
        <p:spPr>
          <a:xfrm>
            <a:off x="3924541" y="8153730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24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0" name="object 200" descr=""/>
          <p:cNvSpPr txBox="1"/>
          <p:nvPr/>
        </p:nvSpPr>
        <p:spPr>
          <a:xfrm>
            <a:off x="3924541" y="8355317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</a:tabLst>
            </a:pPr>
            <a:r>
              <a:rPr dirty="0" sz="650">
                <a:latin typeface="Tahoma"/>
                <a:cs typeface="Tahoma"/>
              </a:rPr>
              <a:t>20</a:t>
            </a:r>
            <a:r>
              <a:rPr dirty="0" sz="650" spc="17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1" name="object 201" descr=""/>
          <p:cNvSpPr txBox="1"/>
          <p:nvPr/>
        </p:nvSpPr>
        <p:spPr>
          <a:xfrm>
            <a:off x="3924541" y="8556904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16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2" name="object 202" descr=""/>
          <p:cNvSpPr txBox="1"/>
          <p:nvPr/>
        </p:nvSpPr>
        <p:spPr>
          <a:xfrm>
            <a:off x="3924541" y="8758491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12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3" name="object 203" descr=""/>
          <p:cNvSpPr txBox="1"/>
          <p:nvPr/>
        </p:nvSpPr>
        <p:spPr>
          <a:xfrm>
            <a:off x="3958475" y="8960078"/>
            <a:ext cx="5537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390" algn="l"/>
                <a:tab pos="404495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4" name="object 204" descr=""/>
          <p:cNvSpPr txBox="1"/>
          <p:nvPr/>
        </p:nvSpPr>
        <p:spPr>
          <a:xfrm>
            <a:off x="3958475" y="9161665"/>
            <a:ext cx="5537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390" algn="l"/>
                <a:tab pos="404495" algn="l"/>
              </a:tabLst>
            </a:pPr>
            <a:r>
              <a:rPr dirty="0" sz="650" spc="-50">
                <a:latin typeface="Tahoma"/>
                <a:cs typeface="Tahoma"/>
              </a:rPr>
              <a:t>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5" name="object 205" descr=""/>
          <p:cNvSpPr txBox="1"/>
          <p:nvPr/>
        </p:nvSpPr>
        <p:spPr>
          <a:xfrm>
            <a:off x="3958475" y="9363253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6" name="object 206" descr=""/>
          <p:cNvSpPr txBox="1"/>
          <p:nvPr/>
        </p:nvSpPr>
        <p:spPr>
          <a:xfrm>
            <a:off x="4267985" y="8749530"/>
            <a:ext cx="113030" cy="694055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07" name="object 207" descr=""/>
          <p:cNvSpPr txBox="1"/>
          <p:nvPr/>
        </p:nvSpPr>
        <p:spPr>
          <a:xfrm>
            <a:off x="4046773" y="8721420"/>
            <a:ext cx="118110" cy="72199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4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3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5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08" name="object 208" descr=""/>
          <p:cNvSpPr txBox="1"/>
          <p:nvPr/>
        </p:nvSpPr>
        <p:spPr>
          <a:xfrm>
            <a:off x="3813439" y="8988963"/>
            <a:ext cx="113030" cy="454659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latin typeface="Tahoma"/>
                <a:cs typeface="Tahoma"/>
              </a:rPr>
              <a:t>current/Strom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55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209" name="object 209" descr=""/>
          <p:cNvGrpSpPr/>
          <p:nvPr/>
        </p:nvGrpSpPr>
        <p:grpSpPr>
          <a:xfrm>
            <a:off x="4024121" y="7899972"/>
            <a:ext cx="2806700" cy="1539875"/>
            <a:chOff x="4024121" y="7899972"/>
            <a:chExt cx="2806700" cy="1539875"/>
          </a:xfrm>
        </p:grpSpPr>
        <p:sp>
          <p:nvSpPr>
            <p:cNvPr id="210" name="object 210" descr=""/>
            <p:cNvSpPr/>
            <p:nvPr/>
          </p:nvSpPr>
          <p:spPr>
            <a:xfrm>
              <a:off x="4710492" y="8591410"/>
              <a:ext cx="1545590" cy="825500"/>
            </a:xfrm>
            <a:custGeom>
              <a:avLst/>
              <a:gdLst/>
              <a:ahLst/>
              <a:cxnLst/>
              <a:rect l="l" t="t" r="r" b="b"/>
              <a:pathLst>
                <a:path w="1545589" h="825500">
                  <a:moveTo>
                    <a:pt x="2058" y="824903"/>
                  </a:moveTo>
                  <a:lnTo>
                    <a:pt x="777" y="770730"/>
                  </a:lnTo>
                  <a:lnTo>
                    <a:pt x="266" y="732224"/>
                  </a:lnTo>
                  <a:lnTo>
                    <a:pt x="0" y="685846"/>
                  </a:lnTo>
                  <a:lnTo>
                    <a:pt x="150" y="633005"/>
                  </a:lnTo>
                  <a:lnTo>
                    <a:pt x="890" y="575114"/>
                  </a:lnTo>
                  <a:lnTo>
                    <a:pt x="2392" y="513583"/>
                  </a:lnTo>
                  <a:lnTo>
                    <a:pt x="4826" y="449822"/>
                  </a:lnTo>
                  <a:lnTo>
                    <a:pt x="8366" y="385243"/>
                  </a:lnTo>
                  <a:lnTo>
                    <a:pt x="13184" y="321257"/>
                  </a:lnTo>
                  <a:lnTo>
                    <a:pt x="19451" y="259274"/>
                  </a:lnTo>
                  <a:lnTo>
                    <a:pt x="27339" y="200705"/>
                  </a:lnTo>
                  <a:lnTo>
                    <a:pt x="37022" y="146962"/>
                  </a:lnTo>
                  <a:lnTo>
                    <a:pt x="48670" y="99454"/>
                  </a:lnTo>
                  <a:lnTo>
                    <a:pt x="62457" y="59593"/>
                  </a:lnTo>
                  <a:lnTo>
                    <a:pt x="97132" y="8455"/>
                  </a:lnTo>
                  <a:lnTo>
                    <a:pt x="118365" y="0"/>
                  </a:lnTo>
                  <a:lnTo>
                    <a:pt x="138993" y="694"/>
                  </a:lnTo>
                  <a:lnTo>
                    <a:pt x="195714" y="15101"/>
                  </a:lnTo>
                  <a:lnTo>
                    <a:pt x="270557" y="44981"/>
                  </a:lnTo>
                  <a:lnTo>
                    <a:pt x="313840" y="65017"/>
                  </a:lnTo>
                  <a:lnTo>
                    <a:pt x="360532" y="88074"/>
                  </a:lnTo>
                  <a:lnTo>
                    <a:pt x="410258" y="113870"/>
                  </a:lnTo>
                  <a:lnTo>
                    <a:pt x="462643" y="142122"/>
                  </a:lnTo>
                  <a:lnTo>
                    <a:pt x="517315" y="172547"/>
                  </a:lnTo>
                  <a:lnTo>
                    <a:pt x="573899" y="204863"/>
                  </a:lnTo>
                  <a:lnTo>
                    <a:pt x="632021" y="238787"/>
                  </a:lnTo>
                  <a:lnTo>
                    <a:pt x="691306" y="274037"/>
                  </a:lnTo>
                  <a:lnTo>
                    <a:pt x="751381" y="310331"/>
                  </a:lnTo>
                  <a:lnTo>
                    <a:pt x="811872" y="347386"/>
                  </a:lnTo>
                  <a:lnTo>
                    <a:pt x="872403" y="384919"/>
                  </a:lnTo>
                  <a:lnTo>
                    <a:pt x="932602" y="422648"/>
                  </a:lnTo>
                  <a:lnTo>
                    <a:pt x="992093" y="460291"/>
                  </a:lnTo>
                  <a:lnTo>
                    <a:pt x="1050503" y="497565"/>
                  </a:lnTo>
                  <a:lnTo>
                    <a:pt x="1107459" y="534187"/>
                  </a:lnTo>
                  <a:lnTo>
                    <a:pt x="1162584" y="569875"/>
                  </a:lnTo>
                  <a:lnTo>
                    <a:pt x="1215506" y="604346"/>
                  </a:lnTo>
                  <a:lnTo>
                    <a:pt x="1265851" y="637319"/>
                  </a:lnTo>
                  <a:lnTo>
                    <a:pt x="1313243" y="668510"/>
                  </a:lnTo>
                  <a:lnTo>
                    <a:pt x="1357310" y="697637"/>
                  </a:lnTo>
                  <a:lnTo>
                    <a:pt x="1397676" y="724418"/>
                  </a:lnTo>
                  <a:lnTo>
                    <a:pt x="1433968" y="748570"/>
                  </a:lnTo>
                  <a:lnTo>
                    <a:pt x="1465812" y="769810"/>
                  </a:lnTo>
                  <a:lnTo>
                    <a:pt x="1492833" y="787856"/>
                  </a:lnTo>
                  <a:lnTo>
                    <a:pt x="1514657" y="802426"/>
                  </a:lnTo>
                  <a:lnTo>
                    <a:pt x="1530911" y="813237"/>
                  </a:lnTo>
                  <a:lnTo>
                    <a:pt x="1541220" y="820006"/>
                  </a:lnTo>
                  <a:lnTo>
                    <a:pt x="1545210" y="822452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 descr=""/>
            <p:cNvSpPr/>
            <p:nvPr/>
          </p:nvSpPr>
          <p:spPr>
            <a:xfrm>
              <a:off x="4509871" y="7901877"/>
              <a:ext cx="2319020" cy="1512570"/>
            </a:xfrm>
            <a:custGeom>
              <a:avLst/>
              <a:gdLst/>
              <a:ahLst/>
              <a:cxnLst/>
              <a:rect l="l" t="t" r="r" b="b"/>
              <a:pathLst>
                <a:path w="2319020" h="1512570">
                  <a:moveTo>
                    <a:pt x="0" y="1511985"/>
                  </a:moveTo>
                  <a:lnTo>
                    <a:pt x="2318931" y="1511985"/>
                  </a:lnTo>
                </a:path>
                <a:path w="231902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 descr=""/>
            <p:cNvSpPr/>
            <p:nvPr/>
          </p:nvSpPr>
          <p:spPr>
            <a:xfrm>
              <a:off x="4261726" y="790187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 descr=""/>
            <p:cNvSpPr/>
            <p:nvPr/>
          </p:nvSpPr>
          <p:spPr>
            <a:xfrm>
              <a:off x="4507318" y="7901864"/>
              <a:ext cx="2320925" cy="1512570"/>
            </a:xfrm>
            <a:custGeom>
              <a:avLst/>
              <a:gdLst/>
              <a:ahLst/>
              <a:cxnLst/>
              <a:rect l="l" t="t" r="r" b="b"/>
              <a:pathLst>
                <a:path w="2320925" h="1512570">
                  <a:moveTo>
                    <a:pt x="103352" y="1512011"/>
                  </a:moveTo>
                  <a:lnTo>
                    <a:pt x="103352" y="12"/>
                  </a:lnTo>
                </a:path>
                <a:path w="2320925" h="1512570">
                  <a:moveTo>
                    <a:pt x="2220137" y="1512011"/>
                  </a:moveTo>
                  <a:lnTo>
                    <a:pt x="2220137" y="0"/>
                  </a:lnTo>
                </a:path>
                <a:path w="2320925" h="1512570">
                  <a:moveTo>
                    <a:pt x="2119337" y="1512011"/>
                  </a:moveTo>
                  <a:lnTo>
                    <a:pt x="2119337" y="12"/>
                  </a:lnTo>
                </a:path>
                <a:path w="2320925" h="1512570">
                  <a:moveTo>
                    <a:pt x="2018538" y="1511998"/>
                  </a:moveTo>
                  <a:lnTo>
                    <a:pt x="2018538" y="0"/>
                  </a:lnTo>
                </a:path>
                <a:path w="2320925" h="1512570">
                  <a:moveTo>
                    <a:pt x="1917750" y="1512011"/>
                  </a:moveTo>
                  <a:lnTo>
                    <a:pt x="1917750" y="12"/>
                  </a:lnTo>
                </a:path>
                <a:path w="2320925" h="1512570">
                  <a:moveTo>
                    <a:pt x="1816938" y="1512011"/>
                  </a:moveTo>
                  <a:lnTo>
                    <a:pt x="1816938" y="0"/>
                  </a:lnTo>
                </a:path>
                <a:path w="2320925" h="1512570">
                  <a:moveTo>
                    <a:pt x="1716151" y="1512011"/>
                  </a:moveTo>
                  <a:lnTo>
                    <a:pt x="1716151" y="0"/>
                  </a:lnTo>
                </a:path>
                <a:path w="2320925" h="1512570">
                  <a:moveTo>
                    <a:pt x="1615338" y="1512011"/>
                  </a:moveTo>
                  <a:lnTo>
                    <a:pt x="1615338" y="0"/>
                  </a:lnTo>
                </a:path>
                <a:path w="2320925" h="1512570">
                  <a:moveTo>
                    <a:pt x="1514551" y="1512011"/>
                  </a:moveTo>
                  <a:lnTo>
                    <a:pt x="1514551" y="12"/>
                  </a:lnTo>
                </a:path>
                <a:path w="2320925" h="1512570">
                  <a:moveTo>
                    <a:pt x="1413738" y="1512011"/>
                  </a:moveTo>
                  <a:lnTo>
                    <a:pt x="1413738" y="12"/>
                  </a:lnTo>
                </a:path>
                <a:path w="2320925" h="1512570">
                  <a:moveTo>
                    <a:pt x="1312951" y="1512011"/>
                  </a:moveTo>
                  <a:lnTo>
                    <a:pt x="1312951" y="0"/>
                  </a:lnTo>
                </a:path>
                <a:path w="2320925" h="1512570">
                  <a:moveTo>
                    <a:pt x="1212138" y="1512011"/>
                  </a:moveTo>
                  <a:lnTo>
                    <a:pt x="1212138" y="12"/>
                  </a:lnTo>
                </a:path>
                <a:path w="2320925" h="1512570">
                  <a:moveTo>
                    <a:pt x="1111351" y="1512011"/>
                  </a:moveTo>
                  <a:lnTo>
                    <a:pt x="1111351" y="12"/>
                  </a:lnTo>
                </a:path>
                <a:path w="2320925" h="1512570">
                  <a:moveTo>
                    <a:pt x="1010538" y="1512011"/>
                  </a:moveTo>
                  <a:lnTo>
                    <a:pt x="1010538" y="12"/>
                  </a:lnTo>
                </a:path>
                <a:path w="2320925" h="1512570">
                  <a:moveTo>
                    <a:pt x="909751" y="1512011"/>
                  </a:moveTo>
                  <a:lnTo>
                    <a:pt x="909751" y="0"/>
                  </a:lnTo>
                </a:path>
                <a:path w="2320925" h="1512570">
                  <a:moveTo>
                    <a:pt x="808939" y="1512011"/>
                  </a:moveTo>
                  <a:lnTo>
                    <a:pt x="808939" y="12"/>
                  </a:lnTo>
                </a:path>
                <a:path w="2320925" h="1512570">
                  <a:moveTo>
                    <a:pt x="708151" y="1512011"/>
                  </a:moveTo>
                  <a:lnTo>
                    <a:pt x="708151" y="12"/>
                  </a:lnTo>
                </a:path>
                <a:path w="2320925" h="1512570">
                  <a:moveTo>
                    <a:pt x="607352" y="1512011"/>
                  </a:moveTo>
                  <a:lnTo>
                    <a:pt x="607352" y="0"/>
                  </a:lnTo>
                </a:path>
                <a:path w="2320925" h="1512570">
                  <a:moveTo>
                    <a:pt x="506552" y="1512011"/>
                  </a:moveTo>
                  <a:lnTo>
                    <a:pt x="506552" y="12"/>
                  </a:lnTo>
                </a:path>
                <a:path w="2320925" h="1512570">
                  <a:moveTo>
                    <a:pt x="405739" y="1512011"/>
                  </a:moveTo>
                  <a:lnTo>
                    <a:pt x="405739" y="12"/>
                  </a:lnTo>
                </a:path>
                <a:path w="2320925" h="1512570">
                  <a:moveTo>
                    <a:pt x="304952" y="1512011"/>
                  </a:moveTo>
                  <a:lnTo>
                    <a:pt x="304952" y="12"/>
                  </a:lnTo>
                </a:path>
                <a:path w="2320925" h="1512570">
                  <a:moveTo>
                    <a:pt x="204152" y="1512011"/>
                  </a:moveTo>
                  <a:lnTo>
                    <a:pt x="204152" y="12"/>
                  </a:lnTo>
                </a:path>
                <a:path w="2320925" h="1512570">
                  <a:moveTo>
                    <a:pt x="0" y="368"/>
                  </a:moveTo>
                  <a:lnTo>
                    <a:pt x="2318385" y="368"/>
                  </a:lnTo>
                </a:path>
                <a:path w="2320925" h="1512570">
                  <a:moveTo>
                    <a:pt x="2540" y="100799"/>
                  </a:moveTo>
                  <a:lnTo>
                    <a:pt x="2320925" y="100799"/>
                  </a:lnTo>
                </a:path>
                <a:path w="2320925" h="1512570">
                  <a:moveTo>
                    <a:pt x="2552" y="201612"/>
                  </a:moveTo>
                  <a:lnTo>
                    <a:pt x="2320925" y="201612"/>
                  </a:lnTo>
                </a:path>
                <a:path w="2320925" h="1512570">
                  <a:moveTo>
                    <a:pt x="2552" y="302412"/>
                  </a:moveTo>
                  <a:lnTo>
                    <a:pt x="2320925" y="302412"/>
                  </a:lnTo>
                </a:path>
                <a:path w="2320925" h="1512570">
                  <a:moveTo>
                    <a:pt x="2552" y="403212"/>
                  </a:moveTo>
                  <a:lnTo>
                    <a:pt x="2320925" y="403212"/>
                  </a:lnTo>
                </a:path>
                <a:path w="2320925" h="1512570">
                  <a:moveTo>
                    <a:pt x="2552" y="503999"/>
                  </a:moveTo>
                  <a:lnTo>
                    <a:pt x="2320925" y="503999"/>
                  </a:lnTo>
                </a:path>
                <a:path w="2320925" h="1512570">
                  <a:moveTo>
                    <a:pt x="2552" y="604812"/>
                  </a:moveTo>
                  <a:lnTo>
                    <a:pt x="2320925" y="604812"/>
                  </a:lnTo>
                </a:path>
                <a:path w="2320925" h="1512570">
                  <a:moveTo>
                    <a:pt x="2552" y="705599"/>
                  </a:moveTo>
                  <a:lnTo>
                    <a:pt x="2320925" y="705599"/>
                  </a:lnTo>
                </a:path>
                <a:path w="2320925" h="1512570">
                  <a:moveTo>
                    <a:pt x="2552" y="806411"/>
                  </a:moveTo>
                  <a:lnTo>
                    <a:pt x="2320925" y="806411"/>
                  </a:lnTo>
                </a:path>
                <a:path w="2320925" h="1512570">
                  <a:moveTo>
                    <a:pt x="2552" y="907199"/>
                  </a:moveTo>
                  <a:lnTo>
                    <a:pt x="2320925" y="907199"/>
                  </a:lnTo>
                </a:path>
                <a:path w="2320925" h="1512570">
                  <a:moveTo>
                    <a:pt x="2552" y="1008011"/>
                  </a:moveTo>
                  <a:lnTo>
                    <a:pt x="2320925" y="1008011"/>
                  </a:lnTo>
                </a:path>
                <a:path w="2320925" h="1512570">
                  <a:moveTo>
                    <a:pt x="2552" y="1108798"/>
                  </a:moveTo>
                  <a:lnTo>
                    <a:pt x="2320925" y="1108798"/>
                  </a:lnTo>
                </a:path>
                <a:path w="2320925" h="1512570">
                  <a:moveTo>
                    <a:pt x="2552" y="1209598"/>
                  </a:moveTo>
                  <a:lnTo>
                    <a:pt x="2320925" y="1209598"/>
                  </a:lnTo>
                </a:path>
                <a:path w="2320925" h="1512570">
                  <a:moveTo>
                    <a:pt x="2552" y="1310398"/>
                  </a:moveTo>
                  <a:lnTo>
                    <a:pt x="2320925" y="1310398"/>
                  </a:lnTo>
                </a:path>
                <a:path w="2320925" h="1512570">
                  <a:moveTo>
                    <a:pt x="2552" y="1411198"/>
                  </a:moveTo>
                  <a:lnTo>
                    <a:pt x="2320925" y="1411198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4241558" y="800266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20" h="1411604">
                  <a:moveTo>
                    <a:pt x="0" y="1411198"/>
                  </a:moveTo>
                  <a:lnTo>
                    <a:pt x="20167" y="1411198"/>
                  </a:lnTo>
                </a:path>
                <a:path w="20320" h="1411604">
                  <a:moveTo>
                    <a:pt x="0" y="1310398"/>
                  </a:moveTo>
                  <a:lnTo>
                    <a:pt x="20167" y="1310398"/>
                  </a:lnTo>
                </a:path>
                <a:path w="20320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20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20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20" h="1411604">
                  <a:moveTo>
                    <a:pt x="0" y="907211"/>
                  </a:moveTo>
                  <a:lnTo>
                    <a:pt x="20167" y="907211"/>
                  </a:lnTo>
                </a:path>
                <a:path w="20320" h="1411604">
                  <a:moveTo>
                    <a:pt x="0" y="806399"/>
                  </a:moveTo>
                  <a:lnTo>
                    <a:pt x="20167" y="806399"/>
                  </a:lnTo>
                </a:path>
                <a:path w="20320" h="1411604">
                  <a:moveTo>
                    <a:pt x="0" y="705612"/>
                  </a:moveTo>
                  <a:lnTo>
                    <a:pt x="20167" y="705612"/>
                  </a:lnTo>
                </a:path>
                <a:path w="20320" h="1411604">
                  <a:moveTo>
                    <a:pt x="0" y="604799"/>
                  </a:moveTo>
                  <a:lnTo>
                    <a:pt x="20167" y="604799"/>
                  </a:lnTo>
                </a:path>
                <a:path w="20320" h="1411604">
                  <a:moveTo>
                    <a:pt x="0" y="504012"/>
                  </a:moveTo>
                  <a:lnTo>
                    <a:pt x="20167" y="504012"/>
                  </a:lnTo>
                </a:path>
                <a:path w="20320" h="1411604">
                  <a:moveTo>
                    <a:pt x="0" y="403199"/>
                  </a:moveTo>
                  <a:lnTo>
                    <a:pt x="20167" y="403199"/>
                  </a:lnTo>
                </a:path>
                <a:path w="20320" h="1411604">
                  <a:moveTo>
                    <a:pt x="0" y="302412"/>
                  </a:moveTo>
                  <a:lnTo>
                    <a:pt x="20167" y="302412"/>
                  </a:lnTo>
                </a:path>
                <a:path w="20320" h="1411604">
                  <a:moveTo>
                    <a:pt x="0" y="201612"/>
                  </a:moveTo>
                  <a:lnTo>
                    <a:pt x="20167" y="201612"/>
                  </a:lnTo>
                </a:path>
                <a:path w="20320" h="1411604">
                  <a:moveTo>
                    <a:pt x="0" y="100812"/>
                  </a:moveTo>
                  <a:lnTo>
                    <a:pt x="20167" y="100812"/>
                  </a:lnTo>
                </a:path>
                <a:path w="20320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4046169" y="790187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 descr=""/>
            <p:cNvSpPr/>
            <p:nvPr/>
          </p:nvSpPr>
          <p:spPr>
            <a:xfrm>
              <a:off x="4026026" y="800266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20" h="1411604">
                  <a:moveTo>
                    <a:pt x="0" y="1411198"/>
                  </a:moveTo>
                  <a:lnTo>
                    <a:pt x="20142" y="1411198"/>
                  </a:lnTo>
                </a:path>
                <a:path w="20320" h="1411604">
                  <a:moveTo>
                    <a:pt x="0" y="1310398"/>
                  </a:moveTo>
                  <a:lnTo>
                    <a:pt x="20142" y="1310398"/>
                  </a:lnTo>
                </a:path>
                <a:path w="20320" h="1411604">
                  <a:moveTo>
                    <a:pt x="0" y="1209598"/>
                  </a:moveTo>
                  <a:lnTo>
                    <a:pt x="20142" y="1209598"/>
                  </a:lnTo>
                </a:path>
                <a:path w="20320" h="1411604">
                  <a:moveTo>
                    <a:pt x="0" y="1108798"/>
                  </a:moveTo>
                  <a:lnTo>
                    <a:pt x="20142" y="1108798"/>
                  </a:lnTo>
                </a:path>
                <a:path w="20320" h="1411604">
                  <a:moveTo>
                    <a:pt x="0" y="1007999"/>
                  </a:moveTo>
                  <a:lnTo>
                    <a:pt x="20142" y="1007999"/>
                  </a:lnTo>
                </a:path>
                <a:path w="20320" h="1411604">
                  <a:moveTo>
                    <a:pt x="0" y="907211"/>
                  </a:moveTo>
                  <a:lnTo>
                    <a:pt x="20142" y="907211"/>
                  </a:lnTo>
                </a:path>
                <a:path w="20320" h="1411604">
                  <a:moveTo>
                    <a:pt x="0" y="806399"/>
                  </a:moveTo>
                  <a:lnTo>
                    <a:pt x="20142" y="806399"/>
                  </a:lnTo>
                </a:path>
                <a:path w="20320" h="1411604">
                  <a:moveTo>
                    <a:pt x="0" y="705612"/>
                  </a:moveTo>
                  <a:lnTo>
                    <a:pt x="20142" y="705612"/>
                  </a:lnTo>
                </a:path>
                <a:path w="20320" h="1411604">
                  <a:moveTo>
                    <a:pt x="0" y="604799"/>
                  </a:moveTo>
                  <a:lnTo>
                    <a:pt x="20142" y="604799"/>
                  </a:lnTo>
                </a:path>
                <a:path w="20320" h="1411604">
                  <a:moveTo>
                    <a:pt x="0" y="504012"/>
                  </a:moveTo>
                  <a:lnTo>
                    <a:pt x="20142" y="504012"/>
                  </a:lnTo>
                </a:path>
                <a:path w="20320" h="1411604">
                  <a:moveTo>
                    <a:pt x="0" y="403199"/>
                  </a:moveTo>
                  <a:lnTo>
                    <a:pt x="20142" y="403199"/>
                  </a:lnTo>
                </a:path>
                <a:path w="20320" h="1411604">
                  <a:moveTo>
                    <a:pt x="0" y="302412"/>
                  </a:moveTo>
                  <a:lnTo>
                    <a:pt x="20142" y="302412"/>
                  </a:lnTo>
                </a:path>
                <a:path w="20320" h="1411604">
                  <a:moveTo>
                    <a:pt x="0" y="201612"/>
                  </a:moveTo>
                  <a:lnTo>
                    <a:pt x="20142" y="201612"/>
                  </a:lnTo>
                </a:path>
                <a:path w="20320" h="1411604">
                  <a:moveTo>
                    <a:pt x="0" y="100812"/>
                  </a:moveTo>
                  <a:lnTo>
                    <a:pt x="20142" y="100812"/>
                  </a:lnTo>
                </a:path>
                <a:path w="20320" h="1411604">
                  <a:moveTo>
                    <a:pt x="0" y="0"/>
                  </a:moveTo>
                  <a:lnTo>
                    <a:pt x="20142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 descr=""/>
            <p:cNvSpPr/>
            <p:nvPr/>
          </p:nvSpPr>
          <p:spPr>
            <a:xfrm>
              <a:off x="4861432" y="7979689"/>
              <a:ext cx="859790" cy="1456690"/>
            </a:xfrm>
            <a:custGeom>
              <a:avLst/>
              <a:gdLst/>
              <a:ahLst/>
              <a:cxnLst/>
              <a:rect l="l" t="t" r="r" b="b"/>
              <a:pathLst>
                <a:path w="859789" h="1456690">
                  <a:moveTo>
                    <a:pt x="859548" y="1456321"/>
                  </a:moveTo>
                  <a:lnTo>
                    <a:pt x="859548" y="0"/>
                  </a:lnTo>
                </a:path>
                <a:path w="859789" h="1456690">
                  <a:moveTo>
                    <a:pt x="0" y="1456321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 descr=""/>
            <p:cNvSpPr/>
            <p:nvPr/>
          </p:nvSpPr>
          <p:spPr>
            <a:xfrm>
              <a:off x="4711623" y="8686546"/>
              <a:ext cx="1537970" cy="725170"/>
            </a:xfrm>
            <a:custGeom>
              <a:avLst/>
              <a:gdLst/>
              <a:ahLst/>
              <a:cxnLst/>
              <a:rect l="l" t="t" r="r" b="b"/>
              <a:pathLst>
                <a:path w="1537970" h="725170">
                  <a:moveTo>
                    <a:pt x="0" y="0"/>
                  </a:moveTo>
                  <a:lnTo>
                    <a:pt x="1537500" y="725068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 descr=""/>
            <p:cNvSpPr/>
            <p:nvPr/>
          </p:nvSpPr>
          <p:spPr>
            <a:xfrm>
              <a:off x="4724806" y="8639569"/>
              <a:ext cx="1054735" cy="763270"/>
            </a:xfrm>
            <a:custGeom>
              <a:avLst/>
              <a:gdLst/>
              <a:ahLst/>
              <a:cxnLst/>
              <a:rect l="l" t="t" r="r" b="b"/>
              <a:pathLst>
                <a:path w="1054735" h="763270">
                  <a:moveTo>
                    <a:pt x="0" y="0"/>
                  </a:moveTo>
                  <a:lnTo>
                    <a:pt x="1054341" y="763155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 descr=""/>
            <p:cNvSpPr/>
            <p:nvPr/>
          </p:nvSpPr>
          <p:spPr>
            <a:xfrm>
              <a:off x="4707724" y="8627186"/>
              <a:ext cx="1089025" cy="788035"/>
            </a:xfrm>
            <a:custGeom>
              <a:avLst/>
              <a:gdLst/>
              <a:ahLst/>
              <a:cxnLst/>
              <a:rect l="l" t="t" r="r" b="b"/>
              <a:pathLst>
                <a:path w="1089025" h="788034">
                  <a:moveTo>
                    <a:pt x="1071435" y="775538"/>
                  </a:moveTo>
                  <a:lnTo>
                    <a:pt x="1088529" y="787908"/>
                  </a:lnTo>
                </a:path>
                <a:path w="1089025" h="788034">
                  <a:moveTo>
                    <a:pt x="0" y="0"/>
                  </a:moveTo>
                  <a:lnTo>
                    <a:pt x="17094" y="12382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 descr=""/>
            <p:cNvSpPr/>
            <p:nvPr/>
          </p:nvSpPr>
          <p:spPr>
            <a:xfrm>
              <a:off x="4689728" y="8422767"/>
              <a:ext cx="1564005" cy="995680"/>
            </a:xfrm>
            <a:custGeom>
              <a:avLst/>
              <a:gdLst/>
              <a:ahLst/>
              <a:cxnLst/>
              <a:rect l="l" t="t" r="r" b="b"/>
              <a:pathLst>
                <a:path w="1564004" h="995679">
                  <a:moveTo>
                    <a:pt x="0" y="995540"/>
                  </a:moveTo>
                  <a:lnTo>
                    <a:pt x="1563751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 descr=""/>
            <p:cNvSpPr/>
            <p:nvPr/>
          </p:nvSpPr>
          <p:spPr>
            <a:xfrm>
              <a:off x="4708766" y="8675980"/>
              <a:ext cx="1052195" cy="725805"/>
            </a:xfrm>
            <a:custGeom>
              <a:avLst/>
              <a:gdLst/>
              <a:ahLst/>
              <a:cxnLst/>
              <a:rect l="l" t="t" r="r" b="b"/>
              <a:pathLst>
                <a:path w="1052195" h="725804">
                  <a:moveTo>
                    <a:pt x="0" y="725792"/>
                  </a:moveTo>
                  <a:lnTo>
                    <a:pt x="1052144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 descr=""/>
            <p:cNvSpPr/>
            <p:nvPr/>
          </p:nvSpPr>
          <p:spPr>
            <a:xfrm>
              <a:off x="4691722" y="8664194"/>
              <a:ext cx="1086485" cy="749935"/>
            </a:xfrm>
            <a:custGeom>
              <a:avLst/>
              <a:gdLst/>
              <a:ahLst/>
              <a:cxnLst/>
              <a:rect l="l" t="t" r="r" b="b"/>
              <a:pathLst>
                <a:path w="1086485" h="749934">
                  <a:moveTo>
                    <a:pt x="1069187" y="11785"/>
                  </a:moveTo>
                  <a:lnTo>
                    <a:pt x="1086269" y="0"/>
                  </a:lnTo>
                </a:path>
                <a:path w="1086485" h="749934">
                  <a:moveTo>
                    <a:pt x="0" y="749350"/>
                  </a:moveTo>
                  <a:lnTo>
                    <a:pt x="17043" y="737577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4" name="object 224" descr=""/>
          <p:cNvSpPr txBox="1"/>
          <p:nvPr/>
        </p:nvSpPr>
        <p:spPr>
          <a:xfrm>
            <a:off x="5503202" y="9325254"/>
            <a:ext cx="23558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7094" sz="975" spc="-89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60">
                <a:solidFill>
                  <a:srgbClr val="E2001A"/>
                </a:solidFill>
                <a:latin typeface="Tahoma"/>
                <a:cs typeface="Tahoma"/>
              </a:rPr>
              <a:t>max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5" name="object 225" descr=""/>
          <p:cNvSpPr txBox="1"/>
          <p:nvPr/>
        </p:nvSpPr>
        <p:spPr>
          <a:xfrm>
            <a:off x="4847678" y="9298013"/>
            <a:ext cx="1619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25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baseline="-17094" sz="975" spc="-37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17094" sz="975">
              <a:latin typeface="Tahoma"/>
              <a:cs typeface="Tahoma"/>
            </a:endParaRPr>
          </a:p>
        </p:txBody>
      </p:sp>
      <p:sp>
        <p:nvSpPr>
          <p:cNvPr id="226" name="object 226" descr=""/>
          <p:cNvSpPr txBox="1"/>
          <p:nvPr/>
        </p:nvSpPr>
        <p:spPr>
          <a:xfrm>
            <a:off x="4519345" y="8496948"/>
            <a:ext cx="2743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75">
                <a:solidFill>
                  <a:srgbClr val="0070B8"/>
                </a:solidFill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7" name="object 227" descr=""/>
          <p:cNvSpPr txBox="1"/>
          <p:nvPr/>
        </p:nvSpPr>
        <p:spPr>
          <a:xfrm>
            <a:off x="6126594" y="8499995"/>
            <a:ext cx="2603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55">
                <a:latin typeface="Tahoma"/>
                <a:cs typeface="Tahoma"/>
              </a:rPr>
              <a:t>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8" name="object 228" descr=""/>
          <p:cNvSpPr txBox="1"/>
          <p:nvPr/>
        </p:nvSpPr>
        <p:spPr>
          <a:xfrm>
            <a:off x="5112473" y="8591791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229" name="object 229" descr=""/>
          <p:cNvSpPr txBox="1"/>
          <p:nvPr/>
        </p:nvSpPr>
        <p:spPr>
          <a:xfrm>
            <a:off x="6398552" y="8016468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0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230" name="object 23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37223" y="8184566"/>
            <a:ext cx="120967" cy="68033"/>
          </a:xfrm>
          <a:prstGeom prst="rect">
            <a:avLst/>
          </a:prstGeom>
        </p:spPr>
      </p:pic>
      <p:sp>
        <p:nvSpPr>
          <p:cNvPr id="231" name="object 231" descr=""/>
          <p:cNvSpPr txBox="1"/>
          <p:nvPr/>
        </p:nvSpPr>
        <p:spPr>
          <a:xfrm>
            <a:off x="6529628" y="8156181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232" name="object 232" descr=""/>
          <p:cNvGrpSpPr/>
          <p:nvPr/>
        </p:nvGrpSpPr>
        <p:grpSpPr>
          <a:xfrm>
            <a:off x="3693363" y="7901229"/>
            <a:ext cx="2717800" cy="1513840"/>
            <a:chOff x="3693363" y="7901229"/>
            <a:chExt cx="2717800" cy="1513840"/>
          </a:xfrm>
        </p:grpSpPr>
        <p:sp>
          <p:nvSpPr>
            <p:cNvPr id="233" name="object 233" descr=""/>
            <p:cNvSpPr/>
            <p:nvPr/>
          </p:nvSpPr>
          <p:spPr>
            <a:xfrm>
              <a:off x="6262763" y="8097317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0" y="0"/>
                  </a:moveTo>
                  <a:lnTo>
                    <a:pt x="14399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 descr=""/>
            <p:cNvSpPr/>
            <p:nvPr/>
          </p:nvSpPr>
          <p:spPr>
            <a:xfrm>
              <a:off x="6285255" y="8214792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96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 descr=""/>
            <p:cNvSpPr/>
            <p:nvPr/>
          </p:nvSpPr>
          <p:spPr>
            <a:xfrm>
              <a:off x="6262763" y="8214792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121488" y="0"/>
                  </a:moveTo>
                  <a:lnTo>
                    <a:pt x="143992" y="0"/>
                  </a:lnTo>
                </a:path>
                <a:path w="144145" h="0">
                  <a:moveTo>
                    <a:pt x="0" y="0"/>
                  </a:moveTo>
                  <a:lnTo>
                    <a:pt x="22491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3693998" y="7901864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7" name="object 237" descr=""/>
          <p:cNvSpPr txBox="1"/>
          <p:nvPr/>
        </p:nvSpPr>
        <p:spPr>
          <a:xfrm>
            <a:off x="1324813" y="9415170"/>
            <a:ext cx="92710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  <a:tab pos="425450" algn="l"/>
                <a:tab pos="627380" algn="l"/>
              </a:tabLst>
            </a:pPr>
            <a:r>
              <a:rPr dirty="0" sz="650" spc="-70">
                <a:latin typeface="Tahoma"/>
                <a:cs typeface="Tahoma"/>
              </a:rPr>
              <a:t>-</a:t>
            </a:r>
            <a:r>
              <a:rPr dirty="0" sz="650" spc="-3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160">
                <a:latin typeface="Tahoma"/>
                <a:cs typeface="Tahoma"/>
              </a:rPr>
              <a:t>  </a:t>
            </a:r>
            <a:r>
              <a:rPr dirty="0" sz="650" spc="-75">
                <a:latin typeface="Tahoma"/>
                <a:cs typeface="Tahoma"/>
              </a:rPr>
              <a:t>120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38" name="object 238" descr=""/>
          <p:cNvSpPr txBox="1"/>
          <p:nvPr/>
        </p:nvSpPr>
        <p:spPr>
          <a:xfrm>
            <a:off x="2325814" y="9415170"/>
            <a:ext cx="139192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320</a:t>
            </a:r>
            <a:r>
              <a:rPr dirty="0" sz="650" spc="30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360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69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39" name="object 239" descr=""/>
          <p:cNvSpPr txBox="1"/>
          <p:nvPr/>
        </p:nvSpPr>
        <p:spPr>
          <a:xfrm>
            <a:off x="1218742" y="7952219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0" name="object 240" descr=""/>
          <p:cNvSpPr txBox="1"/>
          <p:nvPr/>
        </p:nvSpPr>
        <p:spPr>
          <a:xfrm>
            <a:off x="1218742" y="8153806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1" name="object 241" descr=""/>
          <p:cNvSpPr txBox="1"/>
          <p:nvPr/>
        </p:nvSpPr>
        <p:spPr>
          <a:xfrm>
            <a:off x="1320520" y="9363329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2" name="object 242" descr=""/>
          <p:cNvSpPr txBox="1"/>
          <p:nvPr/>
        </p:nvSpPr>
        <p:spPr>
          <a:xfrm>
            <a:off x="1047369" y="9363329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3" name="object 243" descr=""/>
          <p:cNvSpPr txBox="1"/>
          <p:nvPr/>
        </p:nvSpPr>
        <p:spPr>
          <a:xfrm>
            <a:off x="792530" y="7952143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70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4" name="object 244" descr=""/>
          <p:cNvSpPr txBox="1"/>
          <p:nvPr/>
        </p:nvSpPr>
        <p:spPr>
          <a:xfrm>
            <a:off x="792530" y="8153730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5" name="object 245" descr=""/>
          <p:cNvSpPr txBox="1"/>
          <p:nvPr/>
        </p:nvSpPr>
        <p:spPr>
          <a:xfrm>
            <a:off x="792530" y="8355317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</a:tabLst>
            </a:pPr>
            <a:r>
              <a:rPr dirty="0" sz="650">
                <a:latin typeface="Tahoma"/>
                <a:cs typeface="Tahoma"/>
              </a:rPr>
              <a:t>50</a:t>
            </a:r>
            <a:r>
              <a:rPr dirty="0" sz="650" spc="170">
                <a:latin typeface="Tahoma"/>
                <a:cs typeface="Tahoma"/>
              </a:rPr>
              <a:t>  </a:t>
            </a:r>
            <a:r>
              <a:rPr dirty="0" sz="650" spc="-25">
                <a:latin typeface="Tahoma"/>
                <a:cs typeface="Tahoma"/>
              </a:rPr>
              <a:t>100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6" name="object 246" descr=""/>
          <p:cNvSpPr txBox="1"/>
          <p:nvPr/>
        </p:nvSpPr>
        <p:spPr>
          <a:xfrm>
            <a:off x="792530" y="8556904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80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7" name="object 247" descr=""/>
          <p:cNvSpPr txBox="1"/>
          <p:nvPr/>
        </p:nvSpPr>
        <p:spPr>
          <a:xfrm>
            <a:off x="792530" y="8758491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30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60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8" name="object 248" descr=""/>
          <p:cNvSpPr txBox="1"/>
          <p:nvPr/>
        </p:nvSpPr>
        <p:spPr>
          <a:xfrm>
            <a:off x="792530" y="8960078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49" name="object 249" descr=""/>
          <p:cNvSpPr txBox="1"/>
          <p:nvPr/>
        </p:nvSpPr>
        <p:spPr>
          <a:xfrm>
            <a:off x="792530" y="9161665"/>
            <a:ext cx="5873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" algn="l"/>
                <a:tab pos="438784" algn="l"/>
              </a:tabLst>
            </a:pP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0" name="object 250" descr=""/>
          <p:cNvSpPr txBox="1"/>
          <p:nvPr/>
        </p:nvSpPr>
        <p:spPr>
          <a:xfrm>
            <a:off x="826465" y="9363253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1" name="object 251" descr=""/>
          <p:cNvSpPr txBox="1"/>
          <p:nvPr/>
        </p:nvSpPr>
        <p:spPr>
          <a:xfrm>
            <a:off x="1135987" y="8749555"/>
            <a:ext cx="113030" cy="694055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80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r>
              <a:rPr dirty="0" sz="550" spc="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-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52" name="object 252" descr=""/>
          <p:cNvSpPr txBox="1"/>
          <p:nvPr/>
        </p:nvSpPr>
        <p:spPr>
          <a:xfrm>
            <a:off x="914775" y="8721420"/>
            <a:ext cx="118110" cy="72199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80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r>
              <a:rPr dirty="0" sz="550" spc="40">
                <a:solidFill>
                  <a:srgbClr val="42A62B"/>
                </a:solidFill>
                <a:latin typeface="Tahoma"/>
                <a:cs typeface="Tahoma"/>
              </a:rPr>
              <a:t> </a:t>
            </a: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3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85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53" name="object 253" descr=""/>
          <p:cNvSpPr txBox="1"/>
          <p:nvPr/>
        </p:nvSpPr>
        <p:spPr>
          <a:xfrm>
            <a:off x="681441" y="8988963"/>
            <a:ext cx="113030" cy="454659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80">
                <a:latin typeface="Tahoma"/>
                <a:cs typeface="Tahoma"/>
              </a:rPr>
              <a:t>current/Strom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>
                <a:latin typeface="Tahoma"/>
                <a:cs typeface="Tahoma"/>
              </a:rPr>
              <a:t> </a:t>
            </a:r>
            <a:r>
              <a:rPr dirty="0" sz="550" spc="-55">
                <a:latin typeface="Tahoma"/>
                <a:cs typeface="Tahoma"/>
              </a:rPr>
              <a:t>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254" name="object 254" descr=""/>
          <p:cNvGrpSpPr/>
          <p:nvPr/>
        </p:nvGrpSpPr>
        <p:grpSpPr>
          <a:xfrm>
            <a:off x="892111" y="7899972"/>
            <a:ext cx="2806700" cy="1539875"/>
            <a:chOff x="892111" y="7899972"/>
            <a:chExt cx="2806700" cy="1539875"/>
          </a:xfrm>
        </p:grpSpPr>
        <p:sp>
          <p:nvSpPr>
            <p:cNvPr id="255" name="object 255" descr=""/>
            <p:cNvSpPr/>
            <p:nvPr/>
          </p:nvSpPr>
          <p:spPr>
            <a:xfrm>
              <a:off x="1576602" y="8568044"/>
              <a:ext cx="1520825" cy="850265"/>
            </a:xfrm>
            <a:custGeom>
              <a:avLst/>
              <a:gdLst/>
              <a:ahLst/>
              <a:cxnLst/>
              <a:rect l="l" t="t" r="r" b="b"/>
              <a:pathLst>
                <a:path w="1520825" h="850265">
                  <a:moveTo>
                    <a:pt x="2071" y="850123"/>
                  </a:moveTo>
                  <a:lnTo>
                    <a:pt x="859" y="800250"/>
                  </a:lnTo>
                  <a:lnTo>
                    <a:pt x="0" y="721734"/>
                  </a:lnTo>
                  <a:lnTo>
                    <a:pt x="10" y="672501"/>
                  </a:lnTo>
                  <a:lnTo>
                    <a:pt x="516" y="618220"/>
                  </a:lnTo>
                  <a:lnTo>
                    <a:pt x="1669" y="560093"/>
                  </a:lnTo>
                  <a:lnTo>
                    <a:pt x="3622" y="499322"/>
                  </a:lnTo>
                  <a:lnTo>
                    <a:pt x="6525" y="437108"/>
                  </a:lnTo>
                  <a:lnTo>
                    <a:pt x="10532" y="374653"/>
                  </a:lnTo>
                  <a:lnTo>
                    <a:pt x="15792" y="313159"/>
                  </a:lnTo>
                  <a:lnTo>
                    <a:pt x="22460" y="253827"/>
                  </a:lnTo>
                  <a:lnTo>
                    <a:pt x="30685" y="197860"/>
                  </a:lnTo>
                  <a:lnTo>
                    <a:pt x="40621" y="146459"/>
                  </a:lnTo>
                  <a:lnTo>
                    <a:pt x="52418" y="100825"/>
                  </a:lnTo>
                  <a:lnTo>
                    <a:pt x="66228" y="62160"/>
                  </a:lnTo>
                  <a:lnTo>
                    <a:pt x="100497" y="10546"/>
                  </a:lnTo>
                  <a:lnTo>
                    <a:pt x="121259" y="0"/>
                  </a:lnTo>
                  <a:lnTo>
                    <a:pt x="144641" y="1229"/>
                  </a:lnTo>
                  <a:lnTo>
                    <a:pt x="207349" y="25091"/>
                  </a:lnTo>
                  <a:lnTo>
                    <a:pt x="244825" y="42252"/>
                  </a:lnTo>
                  <a:lnTo>
                    <a:pt x="285927" y="62552"/>
                  </a:lnTo>
                  <a:lnTo>
                    <a:pt x="330312" y="85732"/>
                  </a:lnTo>
                  <a:lnTo>
                    <a:pt x="377639" y="111530"/>
                  </a:lnTo>
                  <a:lnTo>
                    <a:pt x="427566" y="139686"/>
                  </a:lnTo>
                  <a:lnTo>
                    <a:pt x="479751" y="169939"/>
                  </a:lnTo>
                  <a:lnTo>
                    <a:pt x="533852" y="202029"/>
                  </a:lnTo>
                  <a:lnTo>
                    <a:pt x="589528" y="235695"/>
                  </a:lnTo>
                  <a:lnTo>
                    <a:pt x="646436" y="270676"/>
                  </a:lnTo>
                  <a:lnTo>
                    <a:pt x="704234" y="306712"/>
                  </a:lnTo>
                  <a:lnTo>
                    <a:pt x="762581" y="343543"/>
                  </a:lnTo>
                  <a:lnTo>
                    <a:pt x="821135" y="380908"/>
                  </a:lnTo>
                  <a:lnTo>
                    <a:pt x="879554" y="418545"/>
                  </a:lnTo>
                  <a:lnTo>
                    <a:pt x="937496" y="456196"/>
                  </a:lnTo>
                  <a:lnTo>
                    <a:pt x="994618" y="493598"/>
                  </a:lnTo>
                  <a:lnTo>
                    <a:pt x="1050581" y="530492"/>
                  </a:lnTo>
                  <a:lnTo>
                    <a:pt x="1105040" y="566617"/>
                  </a:lnTo>
                  <a:lnTo>
                    <a:pt x="1157655" y="601712"/>
                  </a:lnTo>
                  <a:lnTo>
                    <a:pt x="1208084" y="635518"/>
                  </a:lnTo>
                  <a:lnTo>
                    <a:pt x="1255985" y="667772"/>
                  </a:lnTo>
                  <a:lnTo>
                    <a:pt x="1301015" y="698215"/>
                  </a:lnTo>
                  <a:lnTo>
                    <a:pt x="1342834" y="726586"/>
                  </a:lnTo>
                  <a:lnTo>
                    <a:pt x="1381098" y="752625"/>
                  </a:lnTo>
                  <a:lnTo>
                    <a:pt x="1415467" y="776070"/>
                  </a:lnTo>
                  <a:lnTo>
                    <a:pt x="1471150" y="814140"/>
                  </a:lnTo>
                  <a:lnTo>
                    <a:pt x="1491780" y="828243"/>
                  </a:lnTo>
                  <a:lnTo>
                    <a:pt x="1507147" y="838710"/>
                  </a:lnTo>
                  <a:lnTo>
                    <a:pt x="1516909" y="845282"/>
                  </a:lnTo>
                  <a:lnTo>
                    <a:pt x="1520724" y="847697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 descr=""/>
            <p:cNvSpPr/>
            <p:nvPr/>
          </p:nvSpPr>
          <p:spPr>
            <a:xfrm>
              <a:off x="1377873" y="7901877"/>
              <a:ext cx="2319020" cy="1512570"/>
            </a:xfrm>
            <a:custGeom>
              <a:avLst/>
              <a:gdLst/>
              <a:ahLst/>
              <a:cxnLst/>
              <a:rect l="l" t="t" r="r" b="b"/>
              <a:pathLst>
                <a:path w="2319020" h="1512570">
                  <a:moveTo>
                    <a:pt x="0" y="1511985"/>
                  </a:moveTo>
                  <a:lnTo>
                    <a:pt x="2318918" y="1511985"/>
                  </a:lnTo>
                </a:path>
                <a:path w="231902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 descr=""/>
            <p:cNvSpPr/>
            <p:nvPr/>
          </p:nvSpPr>
          <p:spPr>
            <a:xfrm>
              <a:off x="1129728" y="790187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 descr=""/>
            <p:cNvSpPr/>
            <p:nvPr/>
          </p:nvSpPr>
          <p:spPr>
            <a:xfrm>
              <a:off x="1375321" y="7901864"/>
              <a:ext cx="2320925" cy="1512570"/>
            </a:xfrm>
            <a:custGeom>
              <a:avLst/>
              <a:gdLst/>
              <a:ahLst/>
              <a:cxnLst/>
              <a:rect l="l" t="t" r="r" b="b"/>
              <a:pathLst>
                <a:path w="2320925" h="1512570">
                  <a:moveTo>
                    <a:pt x="103365" y="1512011"/>
                  </a:moveTo>
                  <a:lnTo>
                    <a:pt x="103365" y="12"/>
                  </a:lnTo>
                </a:path>
                <a:path w="2320925" h="1512570">
                  <a:moveTo>
                    <a:pt x="2220137" y="1511998"/>
                  </a:moveTo>
                  <a:lnTo>
                    <a:pt x="2220137" y="12"/>
                  </a:lnTo>
                </a:path>
                <a:path w="2320925" h="1512570">
                  <a:moveTo>
                    <a:pt x="2119337" y="1512011"/>
                  </a:moveTo>
                  <a:lnTo>
                    <a:pt x="2119337" y="0"/>
                  </a:lnTo>
                </a:path>
                <a:path w="2320925" h="1512570">
                  <a:moveTo>
                    <a:pt x="2018538" y="1512011"/>
                  </a:moveTo>
                  <a:lnTo>
                    <a:pt x="2018538" y="0"/>
                  </a:lnTo>
                </a:path>
                <a:path w="2320925" h="1512570">
                  <a:moveTo>
                    <a:pt x="1917738" y="1511998"/>
                  </a:moveTo>
                  <a:lnTo>
                    <a:pt x="1917738" y="0"/>
                  </a:lnTo>
                </a:path>
                <a:path w="2320925" h="1512570">
                  <a:moveTo>
                    <a:pt x="1816938" y="1512011"/>
                  </a:moveTo>
                  <a:lnTo>
                    <a:pt x="1816938" y="0"/>
                  </a:lnTo>
                </a:path>
                <a:path w="2320925" h="1512570">
                  <a:moveTo>
                    <a:pt x="1716138" y="1512011"/>
                  </a:moveTo>
                  <a:lnTo>
                    <a:pt x="1716138" y="0"/>
                  </a:lnTo>
                </a:path>
                <a:path w="2320925" h="1512570">
                  <a:moveTo>
                    <a:pt x="1615351" y="1512011"/>
                  </a:moveTo>
                  <a:lnTo>
                    <a:pt x="1615351" y="0"/>
                  </a:lnTo>
                </a:path>
                <a:path w="2320925" h="1512570">
                  <a:moveTo>
                    <a:pt x="1514551" y="1512011"/>
                  </a:moveTo>
                  <a:lnTo>
                    <a:pt x="1514551" y="12"/>
                  </a:lnTo>
                </a:path>
                <a:path w="2320925" h="1512570">
                  <a:moveTo>
                    <a:pt x="1413751" y="1511998"/>
                  </a:moveTo>
                  <a:lnTo>
                    <a:pt x="1413751" y="0"/>
                  </a:lnTo>
                </a:path>
                <a:path w="2320925" h="1512570">
                  <a:moveTo>
                    <a:pt x="1312951" y="1512011"/>
                  </a:moveTo>
                  <a:lnTo>
                    <a:pt x="1312951" y="0"/>
                  </a:lnTo>
                </a:path>
                <a:path w="2320925" h="1512570">
                  <a:moveTo>
                    <a:pt x="1212151" y="1512011"/>
                  </a:moveTo>
                  <a:lnTo>
                    <a:pt x="1212151" y="12"/>
                  </a:lnTo>
                </a:path>
                <a:path w="2320925" h="1512570">
                  <a:moveTo>
                    <a:pt x="1111351" y="1511998"/>
                  </a:moveTo>
                  <a:lnTo>
                    <a:pt x="1111351" y="0"/>
                  </a:lnTo>
                </a:path>
                <a:path w="2320925" h="1512570">
                  <a:moveTo>
                    <a:pt x="1010551" y="1511998"/>
                  </a:moveTo>
                  <a:lnTo>
                    <a:pt x="1010551" y="0"/>
                  </a:lnTo>
                </a:path>
                <a:path w="2320925" h="1512570">
                  <a:moveTo>
                    <a:pt x="909751" y="1512011"/>
                  </a:moveTo>
                  <a:lnTo>
                    <a:pt x="909751" y="0"/>
                  </a:lnTo>
                </a:path>
                <a:path w="2320925" h="1512570">
                  <a:moveTo>
                    <a:pt x="808951" y="1512011"/>
                  </a:moveTo>
                  <a:lnTo>
                    <a:pt x="808951" y="12"/>
                  </a:lnTo>
                </a:path>
                <a:path w="2320925" h="1512570">
                  <a:moveTo>
                    <a:pt x="708151" y="1512011"/>
                  </a:moveTo>
                  <a:lnTo>
                    <a:pt x="708151" y="12"/>
                  </a:lnTo>
                </a:path>
                <a:path w="2320925" h="1512570">
                  <a:moveTo>
                    <a:pt x="607352" y="1512011"/>
                  </a:moveTo>
                  <a:lnTo>
                    <a:pt x="607352" y="12"/>
                  </a:lnTo>
                </a:path>
                <a:path w="2320925" h="1512570">
                  <a:moveTo>
                    <a:pt x="506552" y="1512011"/>
                  </a:moveTo>
                  <a:lnTo>
                    <a:pt x="506552" y="12"/>
                  </a:lnTo>
                </a:path>
                <a:path w="2320925" h="1512570">
                  <a:moveTo>
                    <a:pt x="405739" y="1512011"/>
                  </a:moveTo>
                  <a:lnTo>
                    <a:pt x="405739" y="12"/>
                  </a:lnTo>
                </a:path>
                <a:path w="2320925" h="1512570">
                  <a:moveTo>
                    <a:pt x="304939" y="1512011"/>
                  </a:moveTo>
                  <a:lnTo>
                    <a:pt x="304939" y="12"/>
                  </a:lnTo>
                </a:path>
                <a:path w="2320925" h="1512570">
                  <a:moveTo>
                    <a:pt x="204152" y="1512011"/>
                  </a:moveTo>
                  <a:lnTo>
                    <a:pt x="204152" y="12"/>
                  </a:lnTo>
                </a:path>
                <a:path w="2320925" h="1512570">
                  <a:moveTo>
                    <a:pt x="2552" y="1411198"/>
                  </a:moveTo>
                  <a:lnTo>
                    <a:pt x="2320925" y="1411198"/>
                  </a:lnTo>
                </a:path>
                <a:path w="2320925" h="1512570">
                  <a:moveTo>
                    <a:pt x="0" y="368"/>
                  </a:moveTo>
                  <a:lnTo>
                    <a:pt x="2318372" y="368"/>
                  </a:lnTo>
                </a:path>
                <a:path w="2320925" h="1512570">
                  <a:moveTo>
                    <a:pt x="2539" y="100799"/>
                  </a:moveTo>
                  <a:lnTo>
                    <a:pt x="2320912" y="100799"/>
                  </a:lnTo>
                </a:path>
                <a:path w="2320925" h="1512570">
                  <a:moveTo>
                    <a:pt x="2552" y="201612"/>
                  </a:moveTo>
                  <a:lnTo>
                    <a:pt x="2320925" y="201612"/>
                  </a:lnTo>
                </a:path>
                <a:path w="2320925" h="1512570">
                  <a:moveTo>
                    <a:pt x="2552" y="302412"/>
                  </a:moveTo>
                  <a:lnTo>
                    <a:pt x="2320925" y="302412"/>
                  </a:lnTo>
                </a:path>
                <a:path w="2320925" h="1512570">
                  <a:moveTo>
                    <a:pt x="2552" y="403212"/>
                  </a:moveTo>
                  <a:lnTo>
                    <a:pt x="2320925" y="403212"/>
                  </a:lnTo>
                </a:path>
                <a:path w="2320925" h="1512570">
                  <a:moveTo>
                    <a:pt x="2552" y="503999"/>
                  </a:moveTo>
                  <a:lnTo>
                    <a:pt x="2320925" y="503999"/>
                  </a:lnTo>
                </a:path>
                <a:path w="2320925" h="1512570">
                  <a:moveTo>
                    <a:pt x="2552" y="604812"/>
                  </a:moveTo>
                  <a:lnTo>
                    <a:pt x="2320925" y="604812"/>
                  </a:lnTo>
                </a:path>
                <a:path w="2320925" h="1512570">
                  <a:moveTo>
                    <a:pt x="2552" y="705599"/>
                  </a:moveTo>
                  <a:lnTo>
                    <a:pt x="2320925" y="705599"/>
                  </a:lnTo>
                </a:path>
                <a:path w="2320925" h="1512570">
                  <a:moveTo>
                    <a:pt x="2552" y="806411"/>
                  </a:moveTo>
                  <a:lnTo>
                    <a:pt x="2320925" y="806411"/>
                  </a:lnTo>
                </a:path>
                <a:path w="2320925" h="1512570">
                  <a:moveTo>
                    <a:pt x="2552" y="907199"/>
                  </a:moveTo>
                  <a:lnTo>
                    <a:pt x="2320925" y="907199"/>
                  </a:lnTo>
                </a:path>
                <a:path w="2320925" h="1512570">
                  <a:moveTo>
                    <a:pt x="2552" y="1008011"/>
                  </a:moveTo>
                  <a:lnTo>
                    <a:pt x="2320925" y="1008011"/>
                  </a:lnTo>
                </a:path>
                <a:path w="2320925" h="1512570">
                  <a:moveTo>
                    <a:pt x="2552" y="1108798"/>
                  </a:moveTo>
                  <a:lnTo>
                    <a:pt x="2320925" y="1108798"/>
                  </a:lnTo>
                </a:path>
                <a:path w="2320925" h="1512570">
                  <a:moveTo>
                    <a:pt x="2552" y="1209598"/>
                  </a:moveTo>
                  <a:lnTo>
                    <a:pt x="2320925" y="1209598"/>
                  </a:lnTo>
                </a:path>
                <a:path w="2320925" h="1512570">
                  <a:moveTo>
                    <a:pt x="2552" y="1310398"/>
                  </a:moveTo>
                  <a:lnTo>
                    <a:pt x="2320925" y="1310398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1109573" y="800266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19" h="1411604">
                  <a:moveTo>
                    <a:pt x="0" y="1411198"/>
                  </a:moveTo>
                  <a:lnTo>
                    <a:pt x="20167" y="1411198"/>
                  </a:lnTo>
                </a:path>
                <a:path w="20319" h="1411604">
                  <a:moveTo>
                    <a:pt x="0" y="1310398"/>
                  </a:moveTo>
                  <a:lnTo>
                    <a:pt x="20167" y="1310398"/>
                  </a:lnTo>
                </a:path>
                <a:path w="20319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19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19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19" h="1411604">
                  <a:moveTo>
                    <a:pt x="0" y="907211"/>
                  </a:moveTo>
                  <a:lnTo>
                    <a:pt x="20167" y="907211"/>
                  </a:lnTo>
                </a:path>
                <a:path w="20319" h="1411604">
                  <a:moveTo>
                    <a:pt x="0" y="806399"/>
                  </a:moveTo>
                  <a:lnTo>
                    <a:pt x="20167" y="806399"/>
                  </a:lnTo>
                </a:path>
                <a:path w="20319" h="1411604">
                  <a:moveTo>
                    <a:pt x="0" y="705612"/>
                  </a:moveTo>
                  <a:lnTo>
                    <a:pt x="20167" y="705612"/>
                  </a:lnTo>
                </a:path>
                <a:path w="20319" h="1411604">
                  <a:moveTo>
                    <a:pt x="0" y="604799"/>
                  </a:moveTo>
                  <a:lnTo>
                    <a:pt x="20167" y="604799"/>
                  </a:lnTo>
                </a:path>
                <a:path w="20319" h="1411604">
                  <a:moveTo>
                    <a:pt x="0" y="504012"/>
                  </a:moveTo>
                  <a:lnTo>
                    <a:pt x="20167" y="504012"/>
                  </a:lnTo>
                </a:path>
                <a:path w="20319" h="1411604">
                  <a:moveTo>
                    <a:pt x="0" y="403199"/>
                  </a:moveTo>
                  <a:lnTo>
                    <a:pt x="20167" y="403199"/>
                  </a:lnTo>
                </a:path>
                <a:path w="20319" h="1411604">
                  <a:moveTo>
                    <a:pt x="0" y="302412"/>
                  </a:moveTo>
                  <a:lnTo>
                    <a:pt x="20167" y="302412"/>
                  </a:lnTo>
                </a:path>
                <a:path w="20319" h="1411604">
                  <a:moveTo>
                    <a:pt x="0" y="201612"/>
                  </a:moveTo>
                  <a:lnTo>
                    <a:pt x="20167" y="201612"/>
                  </a:lnTo>
                </a:path>
                <a:path w="20319" h="1411604">
                  <a:moveTo>
                    <a:pt x="0" y="100812"/>
                  </a:moveTo>
                  <a:lnTo>
                    <a:pt x="20167" y="100812"/>
                  </a:lnTo>
                </a:path>
                <a:path w="20319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914171" y="790187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w="0" h="1512570">
                  <a:moveTo>
                    <a:pt x="0" y="1511998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894016" y="8002664"/>
              <a:ext cx="20320" cy="1411605"/>
            </a:xfrm>
            <a:custGeom>
              <a:avLst/>
              <a:gdLst/>
              <a:ahLst/>
              <a:cxnLst/>
              <a:rect l="l" t="t" r="r" b="b"/>
              <a:pathLst>
                <a:path w="20319" h="1411604">
                  <a:moveTo>
                    <a:pt x="0" y="1411198"/>
                  </a:moveTo>
                  <a:lnTo>
                    <a:pt x="20167" y="1411198"/>
                  </a:lnTo>
                </a:path>
                <a:path w="20319" h="1411604">
                  <a:moveTo>
                    <a:pt x="0" y="1310398"/>
                  </a:moveTo>
                  <a:lnTo>
                    <a:pt x="20167" y="1310398"/>
                  </a:lnTo>
                </a:path>
                <a:path w="20319" h="1411604">
                  <a:moveTo>
                    <a:pt x="0" y="1209598"/>
                  </a:moveTo>
                  <a:lnTo>
                    <a:pt x="20167" y="1209598"/>
                  </a:lnTo>
                </a:path>
                <a:path w="20319" h="1411604">
                  <a:moveTo>
                    <a:pt x="0" y="1108798"/>
                  </a:moveTo>
                  <a:lnTo>
                    <a:pt x="20167" y="1108798"/>
                  </a:lnTo>
                </a:path>
                <a:path w="20319" h="1411604">
                  <a:moveTo>
                    <a:pt x="0" y="1007999"/>
                  </a:moveTo>
                  <a:lnTo>
                    <a:pt x="20167" y="1007999"/>
                  </a:lnTo>
                </a:path>
                <a:path w="20319" h="1411604">
                  <a:moveTo>
                    <a:pt x="0" y="907211"/>
                  </a:moveTo>
                  <a:lnTo>
                    <a:pt x="20167" y="907211"/>
                  </a:lnTo>
                </a:path>
                <a:path w="20319" h="1411604">
                  <a:moveTo>
                    <a:pt x="0" y="806399"/>
                  </a:moveTo>
                  <a:lnTo>
                    <a:pt x="20167" y="806399"/>
                  </a:lnTo>
                </a:path>
                <a:path w="20319" h="1411604">
                  <a:moveTo>
                    <a:pt x="0" y="705612"/>
                  </a:moveTo>
                  <a:lnTo>
                    <a:pt x="20167" y="705612"/>
                  </a:lnTo>
                </a:path>
                <a:path w="20319" h="1411604">
                  <a:moveTo>
                    <a:pt x="0" y="604799"/>
                  </a:moveTo>
                  <a:lnTo>
                    <a:pt x="20167" y="604799"/>
                  </a:lnTo>
                </a:path>
                <a:path w="20319" h="1411604">
                  <a:moveTo>
                    <a:pt x="0" y="504012"/>
                  </a:moveTo>
                  <a:lnTo>
                    <a:pt x="20167" y="504012"/>
                  </a:lnTo>
                </a:path>
                <a:path w="20319" h="1411604">
                  <a:moveTo>
                    <a:pt x="0" y="403199"/>
                  </a:moveTo>
                  <a:lnTo>
                    <a:pt x="20167" y="403199"/>
                  </a:lnTo>
                </a:path>
                <a:path w="20319" h="1411604">
                  <a:moveTo>
                    <a:pt x="0" y="302412"/>
                  </a:moveTo>
                  <a:lnTo>
                    <a:pt x="20167" y="302412"/>
                  </a:lnTo>
                </a:path>
                <a:path w="20319" h="1411604">
                  <a:moveTo>
                    <a:pt x="0" y="201612"/>
                  </a:moveTo>
                  <a:lnTo>
                    <a:pt x="20167" y="201612"/>
                  </a:lnTo>
                </a:path>
                <a:path w="20319" h="1411604">
                  <a:moveTo>
                    <a:pt x="0" y="100812"/>
                  </a:moveTo>
                  <a:lnTo>
                    <a:pt x="20167" y="100812"/>
                  </a:lnTo>
                </a:path>
                <a:path w="20319" h="1411604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1708137" y="7979689"/>
              <a:ext cx="929640" cy="1456690"/>
            </a:xfrm>
            <a:custGeom>
              <a:avLst/>
              <a:gdLst/>
              <a:ahLst/>
              <a:cxnLst/>
              <a:rect l="l" t="t" r="r" b="b"/>
              <a:pathLst>
                <a:path w="929639" h="1456690">
                  <a:moveTo>
                    <a:pt x="929106" y="1456321"/>
                  </a:moveTo>
                  <a:lnTo>
                    <a:pt x="929106" y="0"/>
                  </a:lnTo>
                </a:path>
                <a:path w="929639" h="1456690">
                  <a:moveTo>
                    <a:pt x="0" y="1456321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 descr=""/>
            <p:cNvSpPr/>
            <p:nvPr/>
          </p:nvSpPr>
          <p:spPr>
            <a:xfrm>
              <a:off x="1573606" y="8687816"/>
              <a:ext cx="1515745" cy="726440"/>
            </a:xfrm>
            <a:custGeom>
              <a:avLst/>
              <a:gdLst/>
              <a:ahLst/>
              <a:cxnLst/>
              <a:rect l="l" t="t" r="r" b="b"/>
              <a:pathLst>
                <a:path w="1515745" h="726440">
                  <a:moveTo>
                    <a:pt x="0" y="0"/>
                  </a:moveTo>
                  <a:lnTo>
                    <a:pt x="1515529" y="725906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 descr=""/>
            <p:cNvSpPr/>
            <p:nvPr/>
          </p:nvSpPr>
          <p:spPr>
            <a:xfrm>
              <a:off x="1583372" y="8624278"/>
              <a:ext cx="1011555" cy="778510"/>
            </a:xfrm>
            <a:custGeom>
              <a:avLst/>
              <a:gdLst/>
              <a:ahLst/>
              <a:cxnLst/>
              <a:rect l="l" t="t" r="r" b="b"/>
              <a:pathLst>
                <a:path w="1011555" h="778509">
                  <a:moveTo>
                    <a:pt x="0" y="0"/>
                  </a:moveTo>
                  <a:lnTo>
                    <a:pt x="1011440" y="778027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 descr=""/>
            <p:cNvSpPr/>
            <p:nvPr/>
          </p:nvSpPr>
          <p:spPr>
            <a:xfrm>
              <a:off x="1566964" y="8611667"/>
              <a:ext cx="1044575" cy="803275"/>
            </a:xfrm>
            <a:custGeom>
              <a:avLst/>
              <a:gdLst/>
              <a:ahLst/>
              <a:cxnLst/>
              <a:rect l="l" t="t" r="r" b="b"/>
              <a:pathLst>
                <a:path w="1044575" h="803275">
                  <a:moveTo>
                    <a:pt x="1027849" y="790638"/>
                  </a:moveTo>
                  <a:lnTo>
                    <a:pt x="1044244" y="803262"/>
                  </a:lnTo>
                </a:path>
                <a:path w="1044575" h="803275">
                  <a:moveTo>
                    <a:pt x="0" y="0"/>
                  </a:moveTo>
                  <a:lnTo>
                    <a:pt x="16408" y="12611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 descr=""/>
            <p:cNvSpPr/>
            <p:nvPr/>
          </p:nvSpPr>
          <p:spPr>
            <a:xfrm>
              <a:off x="1565363" y="8835695"/>
              <a:ext cx="1526540" cy="584200"/>
            </a:xfrm>
            <a:custGeom>
              <a:avLst/>
              <a:gdLst/>
              <a:ahLst/>
              <a:cxnLst/>
              <a:rect l="l" t="t" r="r" b="b"/>
              <a:pathLst>
                <a:path w="1526539" h="584200">
                  <a:moveTo>
                    <a:pt x="0" y="583920"/>
                  </a:moveTo>
                  <a:lnTo>
                    <a:pt x="152636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 descr=""/>
            <p:cNvSpPr/>
            <p:nvPr/>
          </p:nvSpPr>
          <p:spPr>
            <a:xfrm>
              <a:off x="1583804" y="8991105"/>
              <a:ext cx="996950" cy="419734"/>
            </a:xfrm>
            <a:custGeom>
              <a:avLst/>
              <a:gdLst/>
              <a:ahLst/>
              <a:cxnLst/>
              <a:rect l="l" t="t" r="r" b="b"/>
              <a:pathLst>
                <a:path w="996950" h="419734">
                  <a:moveTo>
                    <a:pt x="0" y="419519"/>
                  </a:moveTo>
                  <a:lnTo>
                    <a:pt x="996810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 descr=""/>
            <p:cNvSpPr/>
            <p:nvPr/>
          </p:nvSpPr>
          <p:spPr>
            <a:xfrm>
              <a:off x="1564030" y="8982786"/>
              <a:ext cx="1036955" cy="436245"/>
            </a:xfrm>
            <a:custGeom>
              <a:avLst/>
              <a:gdLst/>
              <a:ahLst/>
              <a:cxnLst/>
              <a:rect l="l" t="t" r="r" b="b"/>
              <a:pathLst>
                <a:path w="1036955" h="436245">
                  <a:moveTo>
                    <a:pt x="1016584" y="8318"/>
                  </a:moveTo>
                  <a:lnTo>
                    <a:pt x="1036345" y="0"/>
                  </a:lnTo>
                </a:path>
                <a:path w="1036955" h="436245">
                  <a:moveTo>
                    <a:pt x="0" y="436156"/>
                  </a:moveTo>
                  <a:lnTo>
                    <a:pt x="19761" y="427837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9" name="object 269" descr=""/>
          <p:cNvSpPr txBox="1"/>
          <p:nvPr/>
        </p:nvSpPr>
        <p:spPr>
          <a:xfrm>
            <a:off x="1687702" y="9302013"/>
            <a:ext cx="1619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25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baseline="-17094" sz="975" spc="-37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17094" sz="975">
              <a:latin typeface="Tahoma"/>
              <a:cs typeface="Tahoma"/>
            </a:endParaRPr>
          </a:p>
        </p:txBody>
      </p:sp>
      <p:sp>
        <p:nvSpPr>
          <p:cNvPr id="270" name="object 270" descr=""/>
          <p:cNvSpPr txBox="1"/>
          <p:nvPr/>
        </p:nvSpPr>
        <p:spPr>
          <a:xfrm>
            <a:off x="2632075" y="9329255"/>
            <a:ext cx="23558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7094" sz="975" spc="-89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60">
                <a:solidFill>
                  <a:srgbClr val="E2001A"/>
                </a:solidFill>
                <a:latin typeface="Tahoma"/>
                <a:cs typeface="Tahoma"/>
              </a:rPr>
              <a:t>max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71" name="object 271" descr=""/>
          <p:cNvSpPr txBox="1"/>
          <p:nvPr/>
        </p:nvSpPr>
        <p:spPr>
          <a:xfrm>
            <a:off x="1390091" y="8489302"/>
            <a:ext cx="27432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75">
                <a:solidFill>
                  <a:srgbClr val="0070B8"/>
                </a:solidFill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72" name="object 272" descr=""/>
          <p:cNvSpPr txBox="1"/>
          <p:nvPr/>
        </p:nvSpPr>
        <p:spPr>
          <a:xfrm>
            <a:off x="2796158" y="8716974"/>
            <a:ext cx="2603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55">
                <a:latin typeface="Tahoma"/>
                <a:cs typeface="Tahoma"/>
              </a:rPr>
              <a:t>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(M)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73" name="object 273" descr=""/>
          <p:cNvSpPr txBox="1"/>
          <p:nvPr/>
        </p:nvSpPr>
        <p:spPr>
          <a:xfrm>
            <a:off x="1992947" y="8578621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274" name="object 274" descr=""/>
          <p:cNvSpPr txBox="1"/>
          <p:nvPr/>
        </p:nvSpPr>
        <p:spPr>
          <a:xfrm>
            <a:off x="3266566" y="8016468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0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275" name="object 27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05225" y="8184566"/>
            <a:ext cx="120980" cy="68033"/>
          </a:xfrm>
          <a:prstGeom prst="rect">
            <a:avLst/>
          </a:prstGeom>
        </p:spPr>
      </p:pic>
      <p:sp>
        <p:nvSpPr>
          <p:cNvPr id="276" name="object 276" descr=""/>
          <p:cNvSpPr txBox="1"/>
          <p:nvPr/>
        </p:nvSpPr>
        <p:spPr>
          <a:xfrm>
            <a:off x="3397630" y="8156181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277" name="object 277" descr=""/>
          <p:cNvGrpSpPr/>
          <p:nvPr/>
        </p:nvGrpSpPr>
        <p:grpSpPr>
          <a:xfrm>
            <a:off x="540004" y="5098656"/>
            <a:ext cx="6477000" cy="3119755"/>
            <a:chOff x="540004" y="5098656"/>
            <a:chExt cx="6477000" cy="3119755"/>
          </a:xfrm>
        </p:grpSpPr>
        <p:sp>
          <p:nvSpPr>
            <p:cNvPr id="278" name="object 278" descr=""/>
            <p:cNvSpPr/>
            <p:nvPr/>
          </p:nvSpPr>
          <p:spPr>
            <a:xfrm>
              <a:off x="3130753" y="8097317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0" y="0"/>
                  </a:moveTo>
                  <a:lnTo>
                    <a:pt x="144005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 descr=""/>
            <p:cNvSpPr/>
            <p:nvPr/>
          </p:nvSpPr>
          <p:spPr>
            <a:xfrm>
              <a:off x="3153257" y="8214792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96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 descr=""/>
            <p:cNvSpPr/>
            <p:nvPr/>
          </p:nvSpPr>
          <p:spPr>
            <a:xfrm>
              <a:off x="3130753" y="8214792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121500" y="0"/>
                  </a:moveTo>
                  <a:lnTo>
                    <a:pt x="144005" y="0"/>
                  </a:lnTo>
                </a:path>
                <a:path w="144145" h="0">
                  <a:moveTo>
                    <a:pt x="0" y="0"/>
                  </a:moveTo>
                  <a:lnTo>
                    <a:pt x="22504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 descr=""/>
            <p:cNvSpPr/>
            <p:nvPr/>
          </p:nvSpPr>
          <p:spPr>
            <a:xfrm>
              <a:off x="541591" y="5100243"/>
              <a:ext cx="6473825" cy="216535"/>
            </a:xfrm>
            <a:custGeom>
              <a:avLst/>
              <a:gdLst/>
              <a:ahLst/>
              <a:cxnLst/>
              <a:rect l="l" t="t" r="r" b="b"/>
              <a:pathLst>
                <a:path w="6473825" h="216535">
                  <a:moveTo>
                    <a:pt x="6473647" y="0"/>
                  </a:moveTo>
                  <a:lnTo>
                    <a:pt x="2962414" y="0"/>
                  </a:lnTo>
                  <a:lnTo>
                    <a:pt x="0" y="0"/>
                  </a:lnTo>
                  <a:lnTo>
                    <a:pt x="0" y="216001"/>
                  </a:lnTo>
                  <a:lnTo>
                    <a:pt x="2962414" y="216001"/>
                  </a:lnTo>
                  <a:lnTo>
                    <a:pt x="6473647" y="216001"/>
                  </a:lnTo>
                  <a:lnTo>
                    <a:pt x="6473647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 descr=""/>
            <p:cNvSpPr/>
            <p:nvPr/>
          </p:nvSpPr>
          <p:spPr>
            <a:xfrm>
              <a:off x="540004" y="510024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5">
                  <a:moveTo>
                    <a:pt x="0" y="0"/>
                  </a:moveTo>
                  <a:lnTo>
                    <a:pt x="2964002" y="0"/>
                  </a:lnTo>
                </a:path>
                <a:path w="6477000" h="216535">
                  <a:moveTo>
                    <a:pt x="1587" y="214414"/>
                  </a:moveTo>
                  <a:lnTo>
                    <a:pt x="1587" y="1587"/>
                  </a:lnTo>
                </a:path>
                <a:path w="6477000" h="216535">
                  <a:moveTo>
                    <a:pt x="2963989" y="0"/>
                  </a:moveTo>
                  <a:lnTo>
                    <a:pt x="6476809" y="0"/>
                  </a:lnTo>
                </a:path>
                <a:path w="6477000" h="216535">
                  <a:moveTo>
                    <a:pt x="6475234" y="214414"/>
                  </a:moveTo>
                  <a:lnTo>
                    <a:pt x="6475234" y="1587"/>
                  </a:lnTo>
                </a:path>
                <a:path w="6477000" h="216535">
                  <a:moveTo>
                    <a:pt x="0" y="216001"/>
                  </a:moveTo>
                  <a:lnTo>
                    <a:pt x="2964002" y="216001"/>
                  </a:lnTo>
                </a:path>
                <a:path w="6477000" h="216535">
                  <a:moveTo>
                    <a:pt x="2963989" y="216001"/>
                  </a:moveTo>
                  <a:lnTo>
                    <a:pt x="6476809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3" name="object 283" descr=""/>
          <p:cNvSpPr txBox="1"/>
          <p:nvPr/>
        </p:nvSpPr>
        <p:spPr>
          <a:xfrm>
            <a:off x="577583" y="5122049"/>
            <a:ext cx="2312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Characteristic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diagram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endParaRPr sz="900">
              <a:latin typeface="Arial"/>
              <a:cs typeface="Arial"/>
            </a:endParaRPr>
          </a:p>
        </p:txBody>
      </p:sp>
      <p:sp>
        <p:nvSpPr>
          <p:cNvPr id="284" name="object 284" descr=""/>
          <p:cNvSpPr txBox="1"/>
          <p:nvPr/>
        </p:nvSpPr>
        <p:spPr>
          <a:xfrm>
            <a:off x="3540010" y="5122049"/>
            <a:ext cx="3413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accordance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 with</a:t>
            </a:r>
            <a:r>
              <a:rPr dirty="0" sz="900">
                <a:latin typeface="Arial"/>
                <a:cs typeface="Arial"/>
              </a:rPr>
              <a:t>/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7894C7"/>
                </a:solidFill>
                <a:latin typeface="Arial"/>
                <a:cs typeface="Arial"/>
              </a:rPr>
              <a:t>gezeichnet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 nach </a:t>
            </a:r>
            <a:r>
              <a:rPr dirty="0" sz="900" spc="-30">
                <a:latin typeface="Arial"/>
                <a:cs typeface="Arial"/>
              </a:rPr>
              <a:t>EN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60034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9141" y="445779"/>
            <a:ext cx="2110723" cy="16634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527304" y="928573"/>
            <a:ext cx="2073275" cy="10033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Stronger</a:t>
            </a:r>
            <a:r>
              <a:rPr dirty="0" sz="800" spc="-2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permanent magnet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Operation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directions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of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rotation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Ball</a:t>
            </a:r>
            <a:r>
              <a:rPr dirty="0" sz="800" spc="-3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bearing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at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motor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output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2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is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84455" marR="41910" indent="-72390">
              <a:lnSpc>
                <a:spcPct val="114599"/>
              </a:lnSpc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Optionally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with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deviant</a:t>
            </a:r>
            <a:r>
              <a:rPr dirty="0" sz="800" spc="-10" i="1">
                <a:latin typeface="Arial"/>
                <a:cs typeface="Arial"/>
              </a:rPr>
              <a:t> 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length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5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diameter,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shaft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on both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sides,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0" i="1">
                <a:latin typeface="Arial"/>
                <a:cs typeface="Arial"/>
              </a:rPr>
              <a:t>special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and</a:t>
            </a:r>
            <a:r>
              <a:rPr dirty="0" sz="800" spc="-10" i="1">
                <a:latin typeface="Arial"/>
                <a:cs typeface="Arial"/>
              </a:rPr>
              <a:t> high </a:t>
            </a:r>
            <a:r>
              <a:rPr dirty="0" sz="800" spc="-20" i="1">
                <a:latin typeface="Arial"/>
                <a:cs typeface="Arial"/>
              </a:rPr>
              <a:t>voltage</a:t>
            </a:r>
            <a:r>
              <a:rPr dirty="0" sz="800" spc="-10" i="1">
                <a:latin typeface="Arial"/>
                <a:cs typeface="Arial"/>
              </a:rPr>
              <a:t> winding, </a:t>
            </a:r>
            <a:r>
              <a:rPr dirty="0" sz="800" spc="-20" i="1">
                <a:latin typeface="Arial"/>
                <a:cs typeface="Arial"/>
              </a:rPr>
              <a:t>higher</a:t>
            </a:r>
            <a:r>
              <a:rPr dirty="0" sz="800" spc="-10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protection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10" i="1">
                <a:latin typeface="Arial"/>
                <a:cs typeface="Arial"/>
              </a:rPr>
              <a:t>class </a:t>
            </a:r>
            <a:r>
              <a:rPr dirty="0" sz="800" i="1">
                <a:latin typeface="Arial"/>
                <a:cs typeface="Arial"/>
              </a:rPr>
              <a:t>up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i="1">
                <a:latin typeface="Arial"/>
                <a:cs typeface="Arial"/>
              </a:rPr>
              <a:t>to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30" i="1">
                <a:latin typeface="Arial"/>
                <a:cs typeface="Arial"/>
              </a:rPr>
              <a:t>IP</a:t>
            </a:r>
            <a:r>
              <a:rPr dirty="0" sz="800" spc="-5" i="1">
                <a:latin typeface="Arial"/>
                <a:cs typeface="Arial"/>
              </a:rPr>
              <a:t> </a:t>
            </a:r>
            <a:r>
              <a:rPr dirty="0" sz="800" spc="-25" i="1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46552" y="928573"/>
            <a:ext cx="2350135" cy="10033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Mit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stärkerem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Permanentmagneten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Drehrichtung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Rechts-</a:t>
            </a:r>
            <a:r>
              <a:rPr dirty="0" sz="800">
                <a:latin typeface="Arial"/>
                <a:cs typeface="Arial"/>
              </a:rPr>
              <a:t>/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Linkslauf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Motorwelle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abtriebsseitig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kugelgelagert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Standard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10">
                <a:latin typeface="Arial"/>
                <a:cs typeface="Arial"/>
              </a:rPr>
              <a:t>»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Optional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abweichende </a:t>
            </a:r>
            <a:r>
              <a:rPr dirty="0" sz="800" spc="-30">
                <a:latin typeface="Arial"/>
                <a:cs typeface="Arial"/>
              </a:rPr>
              <a:t>Wellenlängen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endParaRPr sz="800">
              <a:latin typeface="Arial"/>
              <a:cs typeface="Arial"/>
            </a:endParaRPr>
          </a:p>
          <a:p>
            <a:pPr algn="just" marL="84455" marR="245745">
              <a:lnSpc>
                <a:spcPct val="114599"/>
              </a:lnSpc>
            </a:pPr>
            <a:r>
              <a:rPr dirty="0" sz="800">
                <a:latin typeface="Arial"/>
                <a:cs typeface="Arial"/>
              </a:rPr>
              <a:t>-</a:t>
            </a:r>
            <a:r>
              <a:rPr dirty="0" sz="800" spc="-20">
                <a:latin typeface="Arial"/>
                <a:cs typeface="Arial"/>
              </a:rPr>
              <a:t>durchmesser,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beidseitige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Welle,</a:t>
            </a:r>
            <a:r>
              <a:rPr dirty="0" sz="800" spc="-10">
                <a:latin typeface="Arial"/>
                <a:cs typeface="Arial"/>
              </a:rPr>
              <a:t> Sonder-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und</a:t>
            </a:r>
            <a:r>
              <a:rPr dirty="0" sz="800" spc="-20">
                <a:latin typeface="Arial"/>
                <a:cs typeface="Arial"/>
              </a:rPr>
              <a:t> Hochspannungswicklungen,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höhere</a:t>
            </a:r>
            <a:r>
              <a:rPr dirty="0" sz="800" spc="8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Schutzart </a:t>
            </a:r>
            <a:r>
              <a:rPr dirty="0" sz="800">
                <a:latin typeface="Arial"/>
                <a:cs typeface="Arial"/>
              </a:rPr>
              <a:t>bis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IP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67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40004" y="2012010"/>
          <a:ext cx="6488430" cy="4199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935"/>
                <a:gridCol w="544829"/>
                <a:gridCol w="1475739"/>
                <a:gridCol w="1475739"/>
                <a:gridCol w="1475739"/>
              </a:tblGrid>
              <a:tr h="215900"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Technische</a:t>
                      </a:r>
                      <a:r>
                        <a:rPr dirty="0" sz="900" spc="-2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Daten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63Sx55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35560" marR="82613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Nennspannung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VDC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6E9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3058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5">
                          <a:latin typeface="Arial"/>
                          <a:cs typeface="Arial"/>
                        </a:rPr>
                        <a:t>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5.8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2.5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52169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Nenndrehzahl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3500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3550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78994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Friction</a:t>
                      </a:r>
                      <a:r>
                        <a:rPr dirty="0" sz="700" spc="-3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Reibungsmoment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636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Stall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Anhaltemoment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15">
                          <a:latin typeface="Arial"/>
                          <a:cs typeface="Arial"/>
                        </a:rPr>
                        <a:t>Ncm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340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Leerlaufdrehzahl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rpm</a:t>
                      </a:r>
                      <a:r>
                        <a:rPr dirty="0" baseline="34722" sz="600" spc="-15">
                          <a:latin typeface="Arial"/>
                          <a:cs typeface="Arial"/>
                        </a:rPr>
                        <a:t>*)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3700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3900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3725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8737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Nominal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Dauerabgabeleistung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883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00" spc="-1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power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Maximale</a:t>
                      </a:r>
                      <a:r>
                        <a:rPr dirty="0" sz="700" spc="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Abgabeleistung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368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360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59245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constant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Drehmomentkonstante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7">
                          <a:latin typeface="Arial"/>
                          <a:cs typeface="Arial"/>
                        </a:rPr>
                        <a:t>Ncm</a:t>
                      </a:r>
                      <a:r>
                        <a:rPr dirty="0" baseline="-19841" sz="1050" spc="-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9841" sz="1050" spc="-52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3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400" spc="-10">
                          <a:latin typeface="Arial"/>
                          <a:cs typeface="Arial"/>
                        </a:rPr>
                        <a:t>1***)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6.4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16.1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945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Anschlußwiderstand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Ω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0.45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1.13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2.6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67627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-5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inductance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Anschlußinduktivität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mH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1.67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4.2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9.4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709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Anlaufstrom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53.3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36.2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23.1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43915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load</a:t>
                      </a:r>
                      <a:r>
                        <a:rPr dirty="0" sz="700" spc="-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Leerlaufstrom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0.56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0.2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49530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Magnetizing</a:t>
                      </a:r>
                      <a:r>
                        <a:rPr dirty="0" sz="700" spc="3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Entmagnetisierungsstrom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-19841" sz="105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spc="-20">
                          <a:latin typeface="Arial"/>
                          <a:cs typeface="Arial"/>
                        </a:rPr>
                        <a:t>**)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>
                        <a:lnSpc>
                          <a:spcPts val="810"/>
                        </a:lnSpc>
                        <a:spcBef>
                          <a:spcPts val="80"/>
                        </a:spcBef>
                      </a:pP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inertia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5560">
                        <a:lnSpc>
                          <a:spcPts val="810"/>
                        </a:lnSpc>
                      </a:pP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Rotor</a:t>
                      </a:r>
                      <a:r>
                        <a:rPr dirty="0" sz="700" spc="-5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Trägheitsmoment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gcm</a:t>
                      </a:r>
                      <a:r>
                        <a:rPr dirty="0" baseline="34722" sz="600" spc="-30">
                          <a:latin typeface="Arial"/>
                          <a:cs typeface="Arial"/>
                        </a:rPr>
                        <a:t>2</a:t>
                      </a:r>
                      <a:endParaRPr baseline="34722" sz="6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750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  <a:solidFill>
                      <a:srgbClr val="ECEDE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5560" marR="824230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dirty="0" sz="700" spc="-2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 of </a:t>
                      </a:r>
                      <a:r>
                        <a:rPr dirty="0" sz="700" spc="-10" i="1">
                          <a:solidFill>
                            <a:srgbClr val="004494"/>
                          </a:solidFill>
                          <a:latin typeface="Arial"/>
                          <a:cs typeface="Arial"/>
                        </a:rPr>
                        <a:t>motor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7894C7"/>
                          </a:solidFill>
                          <a:latin typeface="Arial"/>
                          <a:cs typeface="Arial"/>
                        </a:rPr>
                        <a:t>Motorgewicht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1.7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3175">
                      <a:solidFill>
                        <a:srgbClr val="58585A"/>
                      </a:solidFill>
                      <a:prstDash val="solid"/>
                    </a:lnL>
                    <a:lnR w="3175">
                      <a:solidFill>
                        <a:srgbClr val="58585A"/>
                      </a:solidFill>
                      <a:prstDash val="solid"/>
                    </a:lnR>
                    <a:lnT w="3175">
                      <a:solidFill>
                        <a:srgbClr val="58585A"/>
                      </a:solidFill>
                      <a:prstDash val="solid"/>
                    </a:lnT>
                    <a:lnB w="3175">
                      <a:solidFill>
                        <a:srgbClr val="5858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577583" y="6250114"/>
            <a:ext cx="2563495" cy="101600"/>
            <a:chOff x="577583" y="6250114"/>
            <a:chExt cx="2563495" cy="101600"/>
          </a:xfrm>
        </p:grpSpPr>
        <p:sp>
          <p:nvSpPr>
            <p:cNvPr id="7" name="object 7" descr=""/>
            <p:cNvSpPr/>
            <p:nvPr/>
          </p:nvSpPr>
          <p:spPr>
            <a:xfrm>
              <a:off x="577583" y="6250114"/>
              <a:ext cx="1302385" cy="101600"/>
            </a:xfrm>
            <a:custGeom>
              <a:avLst/>
              <a:gdLst/>
              <a:ahLst/>
              <a:cxnLst/>
              <a:rect l="l" t="t" r="r" b="b"/>
              <a:pathLst>
                <a:path w="1302385" h="101600">
                  <a:moveTo>
                    <a:pt x="1346" y="9245"/>
                  </a:moveTo>
                  <a:lnTo>
                    <a:pt x="0" y="12763"/>
                  </a:lnTo>
                  <a:lnTo>
                    <a:pt x="10960" y="16484"/>
                  </a:lnTo>
                  <a:lnTo>
                    <a:pt x="4000" y="25819"/>
                  </a:lnTo>
                  <a:lnTo>
                    <a:pt x="7061" y="28016"/>
                  </a:lnTo>
                  <a:lnTo>
                    <a:pt x="14008" y="18491"/>
                  </a:lnTo>
                  <a:lnTo>
                    <a:pt x="18619" y="18491"/>
                  </a:lnTo>
                  <a:lnTo>
                    <a:pt x="17145" y="16484"/>
                  </a:lnTo>
                  <a:lnTo>
                    <a:pt x="27233" y="13144"/>
                  </a:lnTo>
                  <a:lnTo>
                    <a:pt x="12293" y="13144"/>
                  </a:lnTo>
                  <a:lnTo>
                    <a:pt x="1346" y="9245"/>
                  </a:lnTo>
                  <a:close/>
                </a:path>
                <a:path w="1302385" h="101600">
                  <a:moveTo>
                    <a:pt x="18619" y="18491"/>
                  </a:moveTo>
                  <a:lnTo>
                    <a:pt x="14008" y="18491"/>
                  </a:lnTo>
                  <a:lnTo>
                    <a:pt x="20954" y="28016"/>
                  </a:lnTo>
                  <a:lnTo>
                    <a:pt x="24003" y="25819"/>
                  </a:lnTo>
                  <a:lnTo>
                    <a:pt x="18619" y="18491"/>
                  </a:lnTo>
                  <a:close/>
                </a:path>
                <a:path w="1302385" h="101600">
                  <a:moveTo>
                    <a:pt x="16001" y="1435"/>
                  </a:moveTo>
                  <a:lnTo>
                    <a:pt x="12293" y="1435"/>
                  </a:lnTo>
                  <a:lnTo>
                    <a:pt x="12293" y="13144"/>
                  </a:lnTo>
                  <a:lnTo>
                    <a:pt x="16001" y="13144"/>
                  </a:lnTo>
                  <a:lnTo>
                    <a:pt x="16001" y="1435"/>
                  </a:lnTo>
                  <a:close/>
                </a:path>
                <a:path w="1302385" h="101600">
                  <a:moveTo>
                    <a:pt x="26949" y="9245"/>
                  </a:moveTo>
                  <a:lnTo>
                    <a:pt x="16001" y="13144"/>
                  </a:lnTo>
                  <a:lnTo>
                    <a:pt x="27233" y="13144"/>
                  </a:lnTo>
                  <a:lnTo>
                    <a:pt x="28384" y="12763"/>
                  </a:lnTo>
                  <a:lnTo>
                    <a:pt x="26949" y="9245"/>
                  </a:lnTo>
                  <a:close/>
                </a:path>
                <a:path w="1302385" h="101600">
                  <a:moveTo>
                    <a:pt x="35623" y="0"/>
                  </a:moveTo>
                  <a:lnTo>
                    <a:pt x="30860" y="0"/>
                  </a:lnTo>
                  <a:lnTo>
                    <a:pt x="35819" y="9500"/>
                  </a:lnTo>
                  <a:lnTo>
                    <a:pt x="39671" y="19921"/>
                  </a:lnTo>
                  <a:lnTo>
                    <a:pt x="42165" y="30716"/>
                  </a:lnTo>
                  <a:lnTo>
                    <a:pt x="43053" y="41338"/>
                  </a:lnTo>
                  <a:lnTo>
                    <a:pt x="42341" y="53741"/>
                  </a:lnTo>
                  <a:lnTo>
                    <a:pt x="40138" y="65698"/>
                  </a:lnTo>
                  <a:lnTo>
                    <a:pt x="36345" y="77048"/>
                  </a:lnTo>
                  <a:lnTo>
                    <a:pt x="30860" y="87629"/>
                  </a:lnTo>
                  <a:lnTo>
                    <a:pt x="35623" y="87629"/>
                  </a:lnTo>
                  <a:lnTo>
                    <a:pt x="41219" y="77588"/>
                  </a:lnTo>
                  <a:lnTo>
                    <a:pt x="45445" y="66825"/>
                  </a:lnTo>
                  <a:lnTo>
                    <a:pt x="48116" y="55442"/>
                  </a:lnTo>
                  <a:lnTo>
                    <a:pt x="49047" y="43535"/>
                  </a:lnTo>
                  <a:lnTo>
                    <a:pt x="48142" y="31711"/>
                  </a:lnTo>
                  <a:lnTo>
                    <a:pt x="45516" y="20805"/>
                  </a:lnTo>
                  <a:lnTo>
                    <a:pt x="41300" y="10381"/>
                  </a:lnTo>
                  <a:lnTo>
                    <a:pt x="35623" y="0"/>
                  </a:lnTo>
                  <a:close/>
                </a:path>
                <a:path w="1302385" h="101600">
                  <a:moveTo>
                    <a:pt x="110845" y="4991"/>
                  </a:moveTo>
                  <a:lnTo>
                    <a:pt x="81597" y="69443"/>
                  </a:lnTo>
                  <a:lnTo>
                    <a:pt x="137414" y="69443"/>
                  </a:lnTo>
                  <a:lnTo>
                    <a:pt x="135838" y="65620"/>
                  </a:lnTo>
                  <a:lnTo>
                    <a:pt x="87414" y="65620"/>
                  </a:lnTo>
                  <a:lnTo>
                    <a:pt x="107899" y="20650"/>
                  </a:lnTo>
                  <a:lnTo>
                    <a:pt x="117300" y="20650"/>
                  </a:lnTo>
                  <a:lnTo>
                    <a:pt x="110845" y="4991"/>
                  </a:lnTo>
                  <a:close/>
                </a:path>
                <a:path w="1302385" h="101600">
                  <a:moveTo>
                    <a:pt x="117300" y="20650"/>
                  </a:moveTo>
                  <a:lnTo>
                    <a:pt x="107899" y="20650"/>
                  </a:lnTo>
                  <a:lnTo>
                    <a:pt x="126441" y="65620"/>
                  </a:lnTo>
                  <a:lnTo>
                    <a:pt x="135838" y="65620"/>
                  </a:lnTo>
                  <a:lnTo>
                    <a:pt x="117300" y="20650"/>
                  </a:lnTo>
                  <a:close/>
                </a:path>
                <a:path w="1302385" h="101600">
                  <a:moveTo>
                    <a:pt x="152264" y="47256"/>
                  </a:moveTo>
                  <a:lnTo>
                    <a:pt x="143751" y="47256"/>
                  </a:lnTo>
                  <a:lnTo>
                    <a:pt x="145034" y="48742"/>
                  </a:lnTo>
                  <a:lnTo>
                    <a:pt x="145428" y="51866"/>
                  </a:lnTo>
                  <a:lnTo>
                    <a:pt x="145719" y="55257"/>
                  </a:lnTo>
                  <a:lnTo>
                    <a:pt x="145910" y="58013"/>
                  </a:lnTo>
                  <a:lnTo>
                    <a:pt x="146050" y="59283"/>
                  </a:lnTo>
                  <a:lnTo>
                    <a:pt x="146786" y="63474"/>
                  </a:lnTo>
                  <a:lnTo>
                    <a:pt x="148602" y="66103"/>
                  </a:lnTo>
                  <a:lnTo>
                    <a:pt x="154343" y="69672"/>
                  </a:lnTo>
                  <a:lnTo>
                    <a:pt x="157505" y="70510"/>
                  </a:lnTo>
                  <a:lnTo>
                    <a:pt x="167982" y="70510"/>
                  </a:lnTo>
                  <a:lnTo>
                    <a:pt x="172847" y="67563"/>
                  </a:lnTo>
                  <a:lnTo>
                    <a:pt x="156044" y="67437"/>
                  </a:lnTo>
                  <a:lnTo>
                    <a:pt x="153492" y="63855"/>
                  </a:lnTo>
                  <a:lnTo>
                    <a:pt x="153371" y="48742"/>
                  </a:lnTo>
                  <a:lnTo>
                    <a:pt x="152264" y="47256"/>
                  </a:lnTo>
                  <a:close/>
                </a:path>
                <a:path w="1302385" h="101600">
                  <a:moveTo>
                    <a:pt x="167055" y="3301"/>
                  </a:moveTo>
                  <a:lnTo>
                    <a:pt x="156108" y="3301"/>
                  </a:lnTo>
                  <a:lnTo>
                    <a:pt x="152539" y="4699"/>
                  </a:lnTo>
                  <a:lnTo>
                    <a:pt x="146558" y="10375"/>
                  </a:lnTo>
                  <a:lnTo>
                    <a:pt x="145034" y="13982"/>
                  </a:lnTo>
                  <a:lnTo>
                    <a:pt x="145034" y="25171"/>
                  </a:lnTo>
                  <a:lnTo>
                    <a:pt x="147485" y="31127"/>
                  </a:lnTo>
                  <a:lnTo>
                    <a:pt x="157403" y="41325"/>
                  </a:lnTo>
                  <a:lnTo>
                    <a:pt x="163474" y="43903"/>
                  </a:lnTo>
                  <a:lnTo>
                    <a:pt x="171831" y="43903"/>
                  </a:lnTo>
                  <a:lnTo>
                    <a:pt x="171831" y="53657"/>
                  </a:lnTo>
                  <a:lnTo>
                    <a:pt x="171145" y="57607"/>
                  </a:lnTo>
                  <a:lnTo>
                    <a:pt x="167919" y="65239"/>
                  </a:lnTo>
                  <a:lnTo>
                    <a:pt x="165036" y="67437"/>
                  </a:lnTo>
                  <a:lnTo>
                    <a:pt x="172909" y="67437"/>
                  </a:lnTo>
                  <a:lnTo>
                    <a:pt x="175729" y="61671"/>
                  </a:lnTo>
                  <a:lnTo>
                    <a:pt x="177660" y="57823"/>
                  </a:lnTo>
                  <a:lnTo>
                    <a:pt x="178892" y="51866"/>
                  </a:lnTo>
                  <a:lnTo>
                    <a:pt x="179451" y="43814"/>
                  </a:lnTo>
                  <a:lnTo>
                    <a:pt x="185500" y="43814"/>
                  </a:lnTo>
                  <a:lnTo>
                    <a:pt x="184137" y="39750"/>
                  </a:lnTo>
                  <a:lnTo>
                    <a:pt x="182308" y="38061"/>
                  </a:lnTo>
                  <a:lnTo>
                    <a:pt x="180979" y="37718"/>
                  </a:lnTo>
                  <a:lnTo>
                    <a:pt x="155841" y="37718"/>
                  </a:lnTo>
                  <a:lnTo>
                    <a:pt x="151917" y="32232"/>
                  </a:lnTo>
                  <a:lnTo>
                    <a:pt x="151917" y="20320"/>
                  </a:lnTo>
                  <a:lnTo>
                    <a:pt x="152476" y="10185"/>
                  </a:lnTo>
                  <a:lnTo>
                    <a:pt x="155206" y="6134"/>
                  </a:lnTo>
                  <a:lnTo>
                    <a:pt x="170879" y="6134"/>
                  </a:lnTo>
                  <a:lnTo>
                    <a:pt x="167055" y="3301"/>
                  </a:lnTo>
                  <a:close/>
                </a:path>
                <a:path w="1302385" h="101600">
                  <a:moveTo>
                    <a:pt x="185500" y="43814"/>
                  </a:moveTo>
                  <a:lnTo>
                    <a:pt x="182549" y="43814"/>
                  </a:lnTo>
                  <a:lnTo>
                    <a:pt x="184099" y="45935"/>
                  </a:lnTo>
                  <a:lnTo>
                    <a:pt x="184099" y="50177"/>
                  </a:lnTo>
                  <a:lnTo>
                    <a:pt x="185826" y="50177"/>
                  </a:lnTo>
                  <a:lnTo>
                    <a:pt x="185759" y="45935"/>
                  </a:lnTo>
                  <a:lnTo>
                    <a:pt x="185530" y="43903"/>
                  </a:lnTo>
                  <a:close/>
                </a:path>
                <a:path w="1302385" h="101600">
                  <a:moveTo>
                    <a:pt x="150495" y="44881"/>
                  </a:moveTo>
                  <a:lnTo>
                    <a:pt x="142773" y="44881"/>
                  </a:lnTo>
                  <a:lnTo>
                    <a:pt x="140779" y="45288"/>
                  </a:lnTo>
                  <a:lnTo>
                    <a:pt x="138671" y="46088"/>
                  </a:lnTo>
                  <a:lnTo>
                    <a:pt x="139547" y="47625"/>
                  </a:lnTo>
                  <a:lnTo>
                    <a:pt x="140131" y="47371"/>
                  </a:lnTo>
                  <a:lnTo>
                    <a:pt x="140804" y="47256"/>
                  </a:lnTo>
                  <a:lnTo>
                    <a:pt x="152264" y="47256"/>
                  </a:lnTo>
                  <a:lnTo>
                    <a:pt x="150495" y="44881"/>
                  </a:lnTo>
                  <a:close/>
                </a:path>
                <a:path w="1302385" h="101600">
                  <a:moveTo>
                    <a:pt x="170879" y="6134"/>
                  </a:moveTo>
                  <a:lnTo>
                    <a:pt x="167335" y="6134"/>
                  </a:lnTo>
                  <a:lnTo>
                    <a:pt x="171094" y="12865"/>
                  </a:lnTo>
                  <a:lnTo>
                    <a:pt x="171831" y="37528"/>
                  </a:lnTo>
                  <a:lnTo>
                    <a:pt x="164109" y="37718"/>
                  </a:lnTo>
                  <a:lnTo>
                    <a:pt x="180979" y="37718"/>
                  </a:lnTo>
                  <a:lnTo>
                    <a:pt x="179552" y="37350"/>
                  </a:lnTo>
                  <a:lnTo>
                    <a:pt x="179552" y="27114"/>
                  </a:lnTo>
                  <a:lnTo>
                    <a:pt x="178231" y="20370"/>
                  </a:lnTo>
                  <a:lnTo>
                    <a:pt x="172148" y="7073"/>
                  </a:lnTo>
                  <a:lnTo>
                    <a:pt x="170879" y="6134"/>
                  </a:lnTo>
                  <a:close/>
                </a:path>
                <a:path w="1302385" h="101600">
                  <a:moveTo>
                    <a:pt x="189992" y="72504"/>
                  </a:moveTo>
                  <a:lnTo>
                    <a:pt x="186270" y="72504"/>
                  </a:lnTo>
                  <a:lnTo>
                    <a:pt x="195491" y="101155"/>
                  </a:lnTo>
                  <a:lnTo>
                    <a:pt x="199326" y="101155"/>
                  </a:lnTo>
                  <a:lnTo>
                    <a:pt x="200515" y="97053"/>
                  </a:lnTo>
                  <a:lnTo>
                    <a:pt x="197319" y="97053"/>
                  </a:lnTo>
                  <a:lnTo>
                    <a:pt x="189992" y="72504"/>
                  </a:lnTo>
                  <a:close/>
                </a:path>
                <a:path w="1302385" h="101600">
                  <a:moveTo>
                    <a:pt x="209664" y="77050"/>
                  </a:moveTo>
                  <a:lnTo>
                    <a:pt x="206425" y="77050"/>
                  </a:lnTo>
                  <a:lnTo>
                    <a:pt x="213474" y="101155"/>
                  </a:lnTo>
                  <a:lnTo>
                    <a:pt x="217309" y="101155"/>
                  </a:lnTo>
                  <a:lnTo>
                    <a:pt x="218629" y="97053"/>
                  </a:lnTo>
                  <a:lnTo>
                    <a:pt x="215366" y="97053"/>
                  </a:lnTo>
                  <a:lnTo>
                    <a:pt x="209664" y="77050"/>
                  </a:lnTo>
                  <a:close/>
                </a:path>
                <a:path w="1302385" h="101600">
                  <a:moveTo>
                    <a:pt x="208368" y="72504"/>
                  </a:moveTo>
                  <a:lnTo>
                    <a:pt x="204431" y="72504"/>
                  </a:lnTo>
                  <a:lnTo>
                    <a:pt x="197434" y="97053"/>
                  </a:lnTo>
                  <a:lnTo>
                    <a:pt x="200515" y="97053"/>
                  </a:lnTo>
                  <a:lnTo>
                    <a:pt x="206311" y="77050"/>
                  </a:lnTo>
                  <a:lnTo>
                    <a:pt x="209664" y="77050"/>
                  </a:lnTo>
                  <a:lnTo>
                    <a:pt x="208368" y="72504"/>
                  </a:lnTo>
                  <a:close/>
                </a:path>
                <a:path w="1302385" h="101600">
                  <a:moveTo>
                    <a:pt x="226529" y="72504"/>
                  </a:moveTo>
                  <a:lnTo>
                    <a:pt x="222808" y="72504"/>
                  </a:lnTo>
                  <a:lnTo>
                    <a:pt x="215480" y="97053"/>
                  </a:lnTo>
                  <a:lnTo>
                    <a:pt x="218629" y="97053"/>
                  </a:lnTo>
                  <a:lnTo>
                    <a:pt x="226529" y="72504"/>
                  </a:lnTo>
                  <a:close/>
                </a:path>
                <a:path w="1302385" h="101600">
                  <a:moveTo>
                    <a:pt x="306019" y="33439"/>
                  </a:moveTo>
                  <a:lnTo>
                    <a:pt x="258114" y="33439"/>
                  </a:lnTo>
                  <a:lnTo>
                    <a:pt x="258114" y="38480"/>
                  </a:lnTo>
                  <a:lnTo>
                    <a:pt x="306019" y="38480"/>
                  </a:lnTo>
                  <a:lnTo>
                    <a:pt x="306019" y="33439"/>
                  </a:lnTo>
                  <a:close/>
                </a:path>
                <a:path w="1302385" h="101600">
                  <a:moveTo>
                    <a:pt x="306019" y="52209"/>
                  </a:moveTo>
                  <a:lnTo>
                    <a:pt x="258114" y="52209"/>
                  </a:lnTo>
                  <a:lnTo>
                    <a:pt x="258114" y="57251"/>
                  </a:lnTo>
                  <a:lnTo>
                    <a:pt x="306019" y="57251"/>
                  </a:lnTo>
                  <a:lnTo>
                    <a:pt x="306019" y="52209"/>
                  </a:lnTo>
                  <a:close/>
                </a:path>
                <a:path w="1302385" h="101600">
                  <a:moveTo>
                    <a:pt x="369938" y="2768"/>
                  </a:moveTo>
                  <a:lnTo>
                    <a:pt x="365086" y="2768"/>
                  </a:lnTo>
                  <a:lnTo>
                    <a:pt x="363283" y="15049"/>
                  </a:lnTo>
                  <a:lnTo>
                    <a:pt x="346328" y="15621"/>
                  </a:lnTo>
                  <a:lnTo>
                    <a:pt x="346328" y="19900"/>
                  </a:lnTo>
                  <a:lnTo>
                    <a:pt x="363943" y="19900"/>
                  </a:lnTo>
                  <a:lnTo>
                    <a:pt x="363943" y="69430"/>
                  </a:lnTo>
                  <a:lnTo>
                    <a:pt x="369938" y="69430"/>
                  </a:lnTo>
                  <a:lnTo>
                    <a:pt x="369938" y="2768"/>
                  </a:lnTo>
                  <a:close/>
                </a:path>
                <a:path w="1302385" h="101600">
                  <a:moveTo>
                    <a:pt x="416521" y="2197"/>
                  </a:moveTo>
                  <a:lnTo>
                    <a:pt x="404693" y="5372"/>
                  </a:lnTo>
                  <a:lnTo>
                    <a:pt x="397614" y="13528"/>
                  </a:lnTo>
                  <a:lnTo>
                    <a:pt x="394179" y="24614"/>
                  </a:lnTo>
                  <a:lnTo>
                    <a:pt x="393280" y="36575"/>
                  </a:lnTo>
                  <a:lnTo>
                    <a:pt x="394179" y="48486"/>
                  </a:lnTo>
                  <a:lnTo>
                    <a:pt x="397614" y="59545"/>
                  </a:lnTo>
                  <a:lnTo>
                    <a:pt x="404693" y="67692"/>
                  </a:lnTo>
                  <a:lnTo>
                    <a:pt x="416521" y="70865"/>
                  </a:lnTo>
                  <a:lnTo>
                    <a:pt x="428348" y="67690"/>
                  </a:lnTo>
                  <a:lnTo>
                    <a:pt x="429967" y="65824"/>
                  </a:lnTo>
                  <a:lnTo>
                    <a:pt x="416521" y="65824"/>
                  </a:lnTo>
                  <a:lnTo>
                    <a:pt x="407392" y="62874"/>
                  </a:lnTo>
                  <a:lnTo>
                    <a:pt x="402178" y="55513"/>
                  </a:lnTo>
                  <a:lnTo>
                    <a:pt x="399825" y="45973"/>
                  </a:lnTo>
                  <a:lnTo>
                    <a:pt x="399275" y="36487"/>
                  </a:lnTo>
                  <a:lnTo>
                    <a:pt x="399825" y="27052"/>
                  </a:lnTo>
                  <a:lnTo>
                    <a:pt x="402178" y="17538"/>
                  </a:lnTo>
                  <a:lnTo>
                    <a:pt x="407392" y="10187"/>
                  </a:lnTo>
                  <a:lnTo>
                    <a:pt x="416521" y="7238"/>
                  </a:lnTo>
                  <a:lnTo>
                    <a:pt x="429971" y="7238"/>
                  </a:lnTo>
                  <a:lnTo>
                    <a:pt x="428348" y="5370"/>
                  </a:lnTo>
                  <a:lnTo>
                    <a:pt x="416521" y="2197"/>
                  </a:lnTo>
                  <a:close/>
                </a:path>
                <a:path w="1302385" h="101600">
                  <a:moveTo>
                    <a:pt x="429971" y="7238"/>
                  </a:moveTo>
                  <a:lnTo>
                    <a:pt x="416521" y="7238"/>
                  </a:lnTo>
                  <a:lnTo>
                    <a:pt x="425646" y="10187"/>
                  </a:lnTo>
                  <a:lnTo>
                    <a:pt x="430860" y="17538"/>
                  </a:lnTo>
                  <a:lnTo>
                    <a:pt x="433216" y="27052"/>
                  </a:lnTo>
                  <a:lnTo>
                    <a:pt x="433763" y="36575"/>
                  </a:lnTo>
                  <a:lnTo>
                    <a:pt x="433216" y="45973"/>
                  </a:lnTo>
                  <a:lnTo>
                    <a:pt x="430860" y="55513"/>
                  </a:lnTo>
                  <a:lnTo>
                    <a:pt x="425646" y="62874"/>
                  </a:lnTo>
                  <a:lnTo>
                    <a:pt x="416521" y="65824"/>
                  </a:lnTo>
                  <a:lnTo>
                    <a:pt x="429967" y="65824"/>
                  </a:lnTo>
                  <a:lnTo>
                    <a:pt x="435422" y="59534"/>
                  </a:lnTo>
                  <a:lnTo>
                    <a:pt x="438853" y="48448"/>
                  </a:lnTo>
                  <a:lnTo>
                    <a:pt x="439750" y="36487"/>
                  </a:lnTo>
                  <a:lnTo>
                    <a:pt x="438853" y="24576"/>
                  </a:lnTo>
                  <a:lnTo>
                    <a:pt x="435422" y="13517"/>
                  </a:lnTo>
                  <a:lnTo>
                    <a:pt x="429971" y="7238"/>
                  </a:lnTo>
                  <a:close/>
                </a:path>
                <a:path w="1302385" h="101600">
                  <a:moveTo>
                    <a:pt x="469480" y="2197"/>
                  </a:moveTo>
                  <a:lnTo>
                    <a:pt x="457652" y="5372"/>
                  </a:lnTo>
                  <a:lnTo>
                    <a:pt x="450573" y="13528"/>
                  </a:lnTo>
                  <a:lnTo>
                    <a:pt x="447138" y="24614"/>
                  </a:lnTo>
                  <a:lnTo>
                    <a:pt x="446239" y="36575"/>
                  </a:lnTo>
                  <a:lnTo>
                    <a:pt x="447138" y="48486"/>
                  </a:lnTo>
                  <a:lnTo>
                    <a:pt x="450573" y="59545"/>
                  </a:lnTo>
                  <a:lnTo>
                    <a:pt x="457652" y="67692"/>
                  </a:lnTo>
                  <a:lnTo>
                    <a:pt x="469480" y="70865"/>
                  </a:lnTo>
                  <a:lnTo>
                    <a:pt x="481307" y="67690"/>
                  </a:lnTo>
                  <a:lnTo>
                    <a:pt x="482926" y="65824"/>
                  </a:lnTo>
                  <a:lnTo>
                    <a:pt x="469480" y="65824"/>
                  </a:lnTo>
                  <a:lnTo>
                    <a:pt x="460351" y="62874"/>
                  </a:lnTo>
                  <a:lnTo>
                    <a:pt x="455137" y="55513"/>
                  </a:lnTo>
                  <a:lnTo>
                    <a:pt x="452784" y="45973"/>
                  </a:lnTo>
                  <a:lnTo>
                    <a:pt x="452234" y="36487"/>
                  </a:lnTo>
                  <a:lnTo>
                    <a:pt x="452784" y="27052"/>
                  </a:lnTo>
                  <a:lnTo>
                    <a:pt x="455137" y="17538"/>
                  </a:lnTo>
                  <a:lnTo>
                    <a:pt x="460351" y="10187"/>
                  </a:lnTo>
                  <a:lnTo>
                    <a:pt x="469480" y="7238"/>
                  </a:lnTo>
                  <a:lnTo>
                    <a:pt x="482930" y="7238"/>
                  </a:lnTo>
                  <a:lnTo>
                    <a:pt x="481307" y="5370"/>
                  </a:lnTo>
                  <a:lnTo>
                    <a:pt x="469480" y="2197"/>
                  </a:lnTo>
                  <a:close/>
                </a:path>
                <a:path w="1302385" h="101600">
                  <a:moveTo>
                    <a:pt x="482930" y="7238"/>
                  </a:moveTo>
                  <a:lnTo>
                    <a:pt x="469480" y="7238"/>
                  </a:lnTo>
                  <a:lnTo>
                    <a:pt x="478605" y="10187"/>
                  </a:lnTo>
                  <a:lnTo>
                    <a:pt x="483819" y="17538"/>
                  </a:lnTo>
                  <a:lnTo>
                    <a:pt x="486175" y="27052"/>
                  </a:lnTo>
                  <a:lnTo>
                    <a:pt x="486722" y="36575"/>
                  </a:lnTo>
                  <a:lnTo>
                    <a:pt x="486175" y="45973"/>
                  </a:lnTo>
                  <a:lnTo>
                    <a:pt x="483819" y="55513"/>
                  </a:lnTo>
                  <a:lnTo>
                    <a:pt x="478605" y="62874"/>
                  </a:lnTo>
                  <a:lnTo>
                    <a:pt x="469480" y="65824"/>
                  </a:lnTo>
                  <a:lnTo>
                    <a:pt x="482926" y="65824"/>
                  </a:lnTo>
                  <a:lnTo>
                    <a:pt x="488381" y="59534"/>
                  </a:lnTo>
                  <a:lnTo>
                    <a:pt x="491812" y="48448"/>
                  </a:lnTo>
                  <a:lnTo>
                    <a:pt x="492709" y="36487"/>
                  </a:lnTo>
                  <a:lnTo>
                    <a:pt x="491812" y="24576"/>
                  </a:lnTo>
                  <a:lnTo>
                    <a:pt x="488381" y="13517"/>
                  </a:lnTo>
                  <a:lnTo>
                    <a:pt x="482930" y="7238"/>
                  </a:lnTo>
                  <a:close/>
                </a:path>
                <a:path w="1302385" h="101600">
                  <a:moveTo>
                    <a:pt x="535762" y="1435"/>
                  </a:moveTo>
                  <a:lnTo>
                    <a:pt x="529297" y="1435"/>
                  </a:lnTo>
                  <a:lnTo>
                    <a:pt x="529297" y="69430"/>
                  </a:lnTo>
                  <a:lnTo>
                    <a:pt x="535762" y="69430"/>
                  </a:lnTo>
                  <a:lnTo>
                    <a:pt x="535762" y="46100"/>
                  </a:lnTo>
                  <a:lnTo>
                    <a:pt x="544502" y="37998"/>
                  </a:lnTo>
                  <a:lnTo>
                    <a:pt x="535762" y="37998"/>
                  </a:lnTo>
                  <a:lnTo>
                    <a:pt x="535762" y="1435"/>
                  </a:lnTo>
                  <a:close/>
                </a:path>
                <a:path w="1302385" h="101600">
                  <a:moveTo>
                    <a:pt x="557233" y="33997"/>
                  </a:moveTo>
                  <a:lnTo>
                    <a:pt x="548817" y="33997"/>
                  </a:lnTo>
                  <a:lnTo>
                    <a:pt x="577100" y="69430"/>
                  </a:lnTo>
                  <a:lnTo>
                    <a:pt x="585482" y="69430"/>
                  </a:lnTo>
                  <a:lnTo>
                    <a:pt x="557233" y="33997"/>
                  </a:lnTo>
                  <a:close/>
                </a:path>
                <a:path w="1302385" h="101600">
                  <a:moveTo>
                    <a:pt x="584060" y="1435"/>
                  </a:moveTo>
                  <a:lnTo>
                    <a:pt x="575297" y="1435"/>
                  </a:lnTo>
                  <a:lnTo>
                    <a:pt x="535762" y="37998"/>
                  </a:lnTo>
                  <a:lnTo>
                    <a:pt x="544502" y="37998"/>
                  </a:lnTo>
                  <a:lnTo>
                    <a:pt x="548817" y="33997"/>
                  </a:lnTo>
                  <a:lnTo>
                    <a:pt x="557233" y="33997"/>
                  </a:lnTo>
                  <a:lnTo>
                    <a:pt x="553669" y="29527"/>
                  </a:lnTo>
                  <a:lnTo>
                    <a:pt x="584060" y="1435"/>
                  </a:lnTo>
                  <a:close/>
                </a:path>
                <a:path w="1302385" h="101600">
                  <a:moveTo>
                    <a:pt x="601395" y="59347"/>
                  </a:moveTo>
                  <a:lnTo>
                    <a:pt x="593407" y="59347"/>
                  </a:lnTo>
                  <a:lnTo>
                    <a:pt x="593407" y="69430"/>
                  </a:lnTo>
                  <a:lnTo>
                    <a:pt x="597395" y="69430"/>
                  </a:lnTo>
                  <a:lnTo>
                    <a:pt x="597585" y="72580"/>
                  </a:lnTo>
                  <a:lnTo>
                    <a:pt x="596163" y="77241"/>
                  </a:lnTo>
                  <a:lnTo>
                    <a:pt x="593026" y="78384"/>
                  </a:lnTo>
                  <a:lnTo>
                    <a:pt x="593026" y="82486"/>
                  </a:lnTo>
                  <a:lnTo>
                    <a:pt x="598728" y="80860"/>
                  </a:lnTo>
                  <a:lnTo>
                    <a:pt x="601294" y="75056"/>
                  </a:lnTo>
                  <a:lnTo>
                    <a:pt x="601395" y="59347"/>
                  </a:lnTo>
                  <a:close/>
                </a:path>
                <a:path w="1302385" h="101600">
                  <a:moveTo>
                    <a:pt x="601395" y="21818"/>
                  </a:moveTo>
                  <a:lnTo>
                    <a:pt x="593407" y="21818"/>
                  </a:lnTo>
                  <a:lnTo>
                    <a:pt x="593407" y="31902"/>
                  </a:lnTo>
                  <a:lnTo>
                    <a:pt x="601395" y="31902"/>
                  </a:lnTo>
                  <a:lnTo>
                    <a:pt x="601395" y="21818"/>
                  </a:lnTo>
                  <a:close/>
                </a:path>
                <a:path w="1302385" h="101600">
                  <a:moveTo>
                    <a:pt x="641032" y="9245"/>
                  </a:moveTo>
                  <a:lnTo>
                    <a:pt x="639699" y="12763"/>
                  </a:lnTo>
                  <a:lnTo>
                    <a:pt x="650646" y="16484"/>
                  </a:lnTo>
                  <a:lnTo>
                    <a:pt x="643699" y="25819"/>
                  </a:lnTo>
                  <a:lnTo>
                    <a:pt x="646747" y="28016"/>
                  </a:lnTo>
                  <a:lnTo>
                    <a:pt x="653694" y="18491"/>
                  </a:lnTo>
                  <a:lnTo>
                    <a:pt x="658305" y="18491"/>
                  </a:lnTo>
                  <a:lnTo>
                    <a:pt x="656831" y="16484"/>
                  </a:lnTo>
                  <a:lnTo>
                    <a:pt x="666919" y="13144"/>
                  </a:lnTo>
                  <a:lnTo>
                    <a:pt x="651979" y="13144"/>
                  </a:lnTo>
                  <a:lnTo>
                    <a:pt x="641032" y="9245"/>
                  </a:lnTo>
                  <a:close/>
                </a:path>
                <a:path w="1302385" h="101600">
                  <a:moveTo>
                    <a:pt x="658305" y="18491"/>
                  </a:moveTo>
                  <a:lnTo>
                    <a:pt x="653694" y="18491"/>
                  </a:lnTo>
                  <a:lnTo>
                    <a:pt x="660641" y="28016"/>
                  </a:lnTo>
                  <a:lnTo>
                    <a:pt x="663689" y="25819"/>
                  </a:lnTo>
                  <a:lnTo>
                    <a:pt x="658305" y="18491"/>
                  </a:lnTo>
                  <a:close/>
                </a:path>
                <a:path w="1302385" h="101600">
                  <a:moveTo>
                    <a:pt x="655688" y="1435"/>
                  </a:moveTo>
                  <a:lnTo>
                    <a:pt x="651979" y="1435"/>
                  </a:lnTo>
                  <a:lnTo>
                    <a:pt x="651979" y="13144"/>
                  </a:lnTo>
                  <a:lnTo>
                    <a:pt x="655688" y="13144"/>
                  </a:lnTo>
                  <a:lnTo>
                    <a:pt x="655688" y="1435"/>
                  </a:lnTo>
                  <a:close/>
                </a:path>
                <a:path w="1302385" h="101600">
                  <a:moveTo>
                    <a:pt x="666635" y="9245"/>
                  </a:moveTo>
                  <a:lnTo>
                    <a:pt x="655688" y="13144"/>
                  </a:lnTo>
                  <a:lnTo>
                    <a:pt x="666919" y="13144"/>
                  </a:lnTo>
                  <a:lnTo>
                    <a:pt x="668070" y="12763"/>
                  </a:lnTo>
                  <a:lnTo>
                    <a:pt x="666635" y="9245"/>
                  </a:lnTo>
                  <a:close/>
                </a:path>
                <a:path w="1302385" h="101600">
                  <a:moveTo>
                    <a:pt x="674560" y="9245"/>
                  </a:moveTo>
                  <a:lnTo>
                    <a:pt x="673227" y="12763"/>
                  </a:lnTo>
                  <a:lnTo>
                    <a:pt x="684174" y="16484"/>
                  </a:lnTo>
                  <a:lnTo>
                    <a:pt x="677227" y="25819"/>
                  </a:lnTo>
                  <a:lnTo>
                    <a:pt x="680275" y="28016"/>
                  </a:lnTo>
                  <a:lnTo>
                    <a:pt x="687222" y="18491"/>
                  </a:lnTo>
                  <a:lnTo>
                    <a:pt x="691833" y="18491"/>
                  </a:lnTo>
                  <a:lnTo>
                    <a:pt x="690359" y="16484"/>
                  </a:lnTo>
                  <a:lnTo>
                    <a:pt x="700447" y="13144"/>
                  </a:lnTo>
                  <a:lnTo>
                    <a:pt x="685507" y="13144"/>
                  </a:lnTo>
                  <a:lnTo>
                    <a:pt x="674560" y="9245"/>
                  </a:lnTo>
                  <a:close/>
                </a:path>
                <a:path w="1302385" h="101600">
                  <a:moveTo>
                    <a:pt x="691833" y="18491"/>
                  </a:moveTo>
                  <a:lnTo>
                    <a:pt x="687222" y="18491"/>
                  </a:lnTo>
                  <a:lnTo>
                    <a:pt x="694169" y="28016"/>
                  </a:lnTo>
                  <a:lnTo>
                    <a:pt x="697217" y="25819"/>
                  </a:lnTo>
                  <a:lnTo>
                    <a:pt x="691833" y="18491"/>
                  </a:lnTo>
                  <a:close/>
                </a:path>
                <a:path w="1302385" h="101600">
                  <a:moveTo>
                    <a:pt x="689216" y="1435"/>
                  </a:moveTo>
                  <a:lnTo>
                    <a:pt x="685507" y="1435"/>
                  </a:lnTo>
                  <a:lnTo>
                    <a:pt x="685507" y="13144"/>
                  </a:lnTo>
                  <a:lnTo>
                    <a:pt x="689216" y="13144"/>
                  </a:lnTo>
                  <a:lnTo>
                    <a:pt x="689216" y="1435"/>
                  </a:lnTo>
                  <a:close/>
                </a:path>
                <a:path w="1302385" h="101600">
                  <a:moveTo>
                    <a:pt x="700163" y="9245"/>
                  </a:moveTo>
                  <a:lnTo>
                    <a:pt x="689216" y="13144"/>
                  </a:lnTo>
                  <a:lnTo>
                    <a:pt x="700447" y="13144"/>
                  </a:lnTo>
                  <a:lnTo>
                    <a:pt x="701598" y="12763"/>
                  </a:lnTo>
                  <a:lnTo>
                    <a:pt x="700163" y="9245"/>
                  </a:lnTo>
                  <a:close/>
                </a:path>
                <a:path w="1302385" h="101600">
                  <a:moveTo>
                    <a:pt x="708850" y="0"/>
                  </a:moveTo>
                  <a:lnTo>
                    <a:pt x="704088" y="0"/>
                  </a:lnTo>
                  <a:lnTo>
                    <a:pt x="709046" y="9500"/>
                  </a:lnTo>
                  <a:lnTo>
                    <a:pt x="712898" y="19921"/>
                  </a:lnTo>
                  <a:lnTo>
                    <a:pt x="715392" y="30716"/>
                  </a:lnTo>
                  <a:lnTo>
                    <a:pt x="716280" y="41338"/>
                  </a:lnTo>
                  <a:lnTo>
                    <a:pt x="715566" y="53741"/>
                  </a:lnTo>
                  <a:lnTo>
                    <a:pt x="713360" y="65698"/>
                  </a:lnTo>
                  <a:lnTo>
                    <a:pt x="709566" y="77048"/>
                  </a:lnTo>
                  <a:lnTo>
                    <a:pt x="704088" y="87629"/>
                  </a:lnTo>
                  <a:lnTo>
                    <a:pt x="708850" y="87629"/>
                  </a:lnTo>
                  <a:lnTo>
                    <a:pt x="714439" y="77588"/>
                  </a:lnTo>
                  <a:lnTo>
                    <a:pt x="718661" y="66825"/>
                  </a:lnTo>
                  <a:lnTo>
                    <a:pt x="721330" y="55442"/>
                  </a:lnTo>
                  <a:lnTo>
                    <a:pt x="722261" y="43535"/>
                  </a:lnTo>
                  <a:lnTo>
                    <a:pt x="721357" y="31711"/>
                  </a:lnTo>
                  <a:lnTo>
                    <a:pt x="718732" y="20805"/>
                  </a:lnTo>
                  <a:lnTo>
                    <a:pt x="714519" y="10381"/>
                  </a:lnTo>
                  <a:lnTo>
                    <a:pt x="708850" y="0"/>
                  </a:lnTo>
                  <a:close/>
                </a:path>
                <a:path w="1302385" h="101600">
                  <a:moveTo>
                    <a:pt x="793678" y="47256"/>
                  </a:moveTo>
                  <a:lnTo>
                    <a:pt x="785164" y="47256"/>
                  </a:lnTo>
                  <a:lnTo>
                    <a:pt x="786460" y="48742"/>
                  </a:lnTo>
                  <a:lnTo>
                    <a:pt x="786842" y="51866"/>
                  </a:lnTo>
                  <a:lnTo>
                    <a:pt x="787019" y="53733"/>
                  </a:lnTo>
                  <a:lnTo>
                    <a:pt x="787323" y="58013"/>
                  </a:lnTo>
                  <a:lnTo>
                    <a:pt x="787463" y="59283"/>
                  </a:lnTo>
                  <a:lnTo>
                    <a:pt x="788212" y="63474"/>
                  </a:lnTo>
                  <a:lnTo>
                    <a:pt x="790028" y="66103"/>
                  </a:lnTo>
                  <a:lnTo>
                    <a:pt x="795756" y="69672"/>
                  </a:lnTo>
                  <a:lnTo>
                    <a:pt x="798918" y="70510"/>
                  </a:lnTo>
                  <a:lnTo>
                    <a:pt x="809396" y="70510"/>
                  </a:lnTo>
                  <a:lnTo>
                    <a:pt x="814273" y="67563"/>
                  </a:lnTo>
                  <a:lnTo>
                    <a:pt x="797458" y="67437"/>
                  </a:lnTo>
                  <a:lnTo>
                    <a:pt x="794905" y="63855"/>
                  </a:lnTo>
                  <a:lnTo>
                    <a:pt x="794785" y="48742"/>
                  </a:lnTo>
                  <a:lnTo>
                    <a:pt x="793678" y="47256"/>
                  </a:lnTo>
                  <a:close/>
                </a:path>
                <a:path w="1302385" h="101600">
                  <a:moveTo>
                    <a:pt x="808469" y="3301"/>
                  </a:moveTo>
                  <a:lnTo>
                    <a:pt x="797521" y="3301"/>
                  </a:lnTo>
                  <a:lnTo>
                    <a:pt x="793965" y="4699"/>
                  </a:lnTo>
                  <a:lnTo>
                    <a:pt x="787971" y="10375"/>
                  </a:lnTo>
                  <a:lnTo>
                    <a:pt x="786460" y="13982"/>
                  </a:lnTo>
                  <a:lnTo>
                    <a:pt x="786460" y="25171"/>
                  </a:lnTo>
                  <a:lnTo>
                    <a:pt x="788911" y="31127"/>
                  </a:lnTo>
                  <a:lnTo>
                    <a:pt x="793800" y="36182"/>
                  </a:lnTo>
                  <a:lnTo>
                    <a:pt x="798830" y="41325"/>
                  </a:lnTo>
                  <a:lnTo>
                    <a:pt x="804887" y="43903"/>
                  </a:lnTo>
                  <a:lnTo>
                    <a:pt x="813244" y="43903"/>
                  </a:lnTo>
                  <a:lnTo>
                    <a:pt x="813231" y="53733"/>
                  </a:lnTo>
                  <a:lnTo>
                    <a:pt x="812558" y="57607"/>
                  </a:lnTo>
                  <a:lnTo>
                    <a:pt x="809345" y="65239"/>
                  </a:lnTo>
                  <a:lnTo>
                    <a:pt x="806450" y="67437"/>
                  </a:lnTo>
                  <a:lnTo>
                    <a:pt x="814335" y="67437"/>
                  </a:lnTo>
                  <a:lnTo>
                    <a:pt x="817156" y="61671"/>
                  </a:lnTo>
                  <a:lnTo>
                    <a:pt x="819073" y="57823"/>
                  </a:lnTo>
                  <a:lnTo>
                    <a:pt x="820318" y="51866"/>
                  </a:lnTo>
                  <a:lnTo>
                    <a:pt x="820877" y="43814"/>
                  </a:lnTo>
                  <a:lnTo>
                    <a:pt x="826925" y="43814"/>
                  </a:lnTo>
                  <a:lnTo>
                    <a:pt x="825550" y="39750"/>
                  </a:lnTo>
                  <a:lnTo>
                    <a:pt x="823722" y="38061"/>
                  </a:lnTo>
                  <a:lnTo>
                    <a:pt x="822393" y="37718"/>
                  </a:lnTo>
                  <a:lnTo>
                    <a:pt x="797267" y="37718"/>
                  </a:lnTo>
                  <a:lnTo>
                    <a:pt x="793343" y="32232"/>
                  </a:lnTo>
                  <a:lnTo>
                    <a:pt x="793369" y="19329"/>
                  </a:lnTo>
                  <a:lnTo>
                    <a:pt x="793902" y="10185"/>
                  </a:lnTo>
                  <a:lnTo>
                    <a:pt x="796632" y="6134"/>
                  </a:lnTo>
                  <a:lnTo>
                    <a:pt x="812302" y="6134"/>
                  </a:lnTo>
                  <a:lnTo>
                    <a:pt x="808469" y="3301"/>
                  </a:lnTo>
                  <a:close/>
                </a:path>
                <a:path w="1302385" h="101600">
                  <a:moveTo>
                    <a:pt x="826925" y="43814"/>
                  </a:moveTo>
                  <a:lnTo>
                    <a:pt x="823976" y="43814"/>
                  </a:lnTo>
                  <a:lnTo>
                    <a:pt x="825525" y="45935"/>
                  </a:lnTo>
                  <a:lnTo>
                    <a:pt x="825525" y="50177"/>
                  </a:lnTo>
                  <a:lnTo>
                    <a:pt x="827239" y="50177"/>
                  </a:lnTo>
                  <a:lnTo>
                    <a:pt x="827176" y="45935"/>
                  </a:lnTo>
                  <a:lnTo>
                    <a:pt x="826955" y="43903"/>
                  </a:lnTo>
                  <a:close/>
                </a:path>
                <a:path w="1302385" h="101600">
                  <a:moveTo>
                    <a:pt x="791908" y="44881"/>
                  </a:moveTo>
                  <a:lnTo>
                    <a:pt x="784199" y="44881"/>
                  </a:lnTo>
                  <a:lnTo>
                    <a:pt x="782193" y="45288"/>
                  </a:lnTo>
                  <a:lnTo>
                    <a:pt x="780084" y="46088"/>
                  </a:lnTo>
                  <a:lnTo>
                    <a:pt x="780973" y="47625"/>
                  </a:lnTo>
                  <a:lnTo>
                    <a:pt x="781558" y="47371"/>
                  </a:lnTo>
                  <a:lnTo>
                    <a:pt x="782231" y="47256"/>
                  </a:lnTo>
                  <a:lnTo>
                    <a:pt x="793678" y="47256"/>
                  </a:lnTo>
                  <a:lnTo>
                    <a:pt x="791908" y="44881"/>
                  </a:lnTo>
                  <a:close/>
                </a:path>
                <a:path w="1302385" h="101600">
                  <a:moveTo>
                    <a:pt x="812302" y="6134"/>
                  </a:moveTo>
                  <a:lnTo>
                    <a:pt x="808748" y="6134"/>
                  </a:lnTo>
                  <a:lnTo>
                    <a:pt x="812520" y="12865"/>
                  </a:lnTo>
                  <a:lnTo>
                    <a:pt x="813244" y="37528"/>
                  </a:lnTo>
                  <a:lnTo>
                    <a:pt x="805522" y="37718"/>
                  </a:lnTo>
                  <a:lnTo>
                    <a:pt x="822393" y="37718"/>
                  </a:lnTo>
                  <a:lnTo>
                    <a:pt x="820966" y="37350"/>
                  </a:lnTo>
                  <a:lnTo>
                    <a:pt x="820966" y="27114"/>
                  </a:lnTo>
                  <a:lnTo>
                    <a:pt x="819645" y="20370"/>
                  </a:lnTo>
                  <a:lnTo>
                    <a:pt x="813574" y="7073"/>
                  </a:lnTo>
                  <a:lnTo>
                    <a:pt x="812302" y="6134"/>
                  </a:lnTo>
                  <a:close/>
                </a:path>
                <a:path w="1302385" h="101600">
                  <a:moveTo>
                    <a:pt x="855954" y="61506"/>
                  </a:moveTo>
                  <a:lnTo>
                    <a:pt x="831253" y="61506"/>
                  </a:lnTo>
                  <a:lnTo>
                    <a:pt x="831253" y="101155"/>
                  </a:lnTo>
                  <a:lnTo>
                    <a:pt x="835012" y="101155"/>
                  </a:lnTo>
                  <a:lnTo>
                    <a:pt x="835012" y="83553"/>
                  </a:lnTo>
                  <a:lnTo>
                    <a:pt x="849350" y="83553"/>
                  </a:lnTo>
                  <a:lnTo>
                    <a:pt x="856513" y="83273"/>
                  </a:lnTo>
                  <a:lnTo>
                    <a:pt x="859136" y="83273"/>
                  </a:lnTo>
                  <a:lnTo>
                    <a:pt x="858901" y="82715"/>
                  </a:lnTo>
                  <a:lnTo>
                    <a:pt x="853732" y="82054"/>
                  </a:lnTo>
                  <a:lnTo>
                    <a:pt x="858850" y="80949"/>
                  </a:lnTo>
                  <a:lnTo>
                    <a:pt x="859235" y="80340"/>
                  </a:lnTo>
                  <a:lnTo>
                    <a:pt x="835012" y="80340"/>
                  </a:lnTo>
                  <a:lnTo>
                    <a:pt x="835012" y="64719"/>
                  </a:lnTo>
                  <a:lnTo>
                    <a:pt x="861453" y="64719"/>
                  </a:lnTo>
                  <a:lnTo>
                    <a:pt x="855954" y="61506"/>
                  </a:lnTo>
                  <a:close/>
                </a:path>
                <a:path w="1302385" h="101600">
                  <a:moveTo>
                    <a:pt x="859136" y="83273"/>
                  </a:moveTo>
                  <a:lnTo>
                    <a:pt x="856513" y="83273"/>
                  </a:lnTo>
                  <a:lnTo>
                    <a:pt x="856957" y="89433"/>
                  </a:lnTo>
                  <a:lnTo>
                    <a:pt x="857402" y="96659"/>
                  </a:lnTo>
                  <a:lnTo>
                    <a:pt x="857402" y="99593"/>
                  </a:lnTo>
                  <a:lnTo>
                    <a:pt x="858342" y="101155"/>
                  </a:lnTo>
                  <a:lnTo>
                    <a:pt x="862507" y="101155"/>
                  </a:lnTo>
                  <a:lnTo>
                    <a:pt x="860844" y="99148"/>
                  </a:lnTo>
                  <a:lnTo>
                    <a:pt x="860844" y="93713"/>
                  </a:lnTo>
                  <a:lnTo>
                    <a:pt x="860399" y="86271"/>
                  </a:lnTo>
                  <a:lnTo>
                    <a:pt x="859136" y="83273"/>
                  </a:lnTo>
                  <a:close/>
                </a:path>
                <a:path w="1302385" h="101600">
                  <a:moveTo>
                    <a:pt x="861453" y="64719"/>
                  </a:moveTo>
                  <a:lnTo>
                    <a:pt x="854786" y="64719"/>
                  </a:lnTo>
                  <a:lnTo>
                    <a:pt x="857681" y="67779"/>
                  </a:lnTo>
                  <a:lnTo>
                    <a:pt x="857681" y="77444"/>
                  </a:lnTo>
                  <a:lnTo>
                    <a:pt x="853732" y="80340"/>
                  </a:lnTo>
                  <a:lnTo>
                    <a:pt x="859235" y="80340"/>
                  </a:lnTo>
                  <a:lnTo>
                    <a:pt x="861453" y="76835"/>
                  </a:lnTo>
                  <a:lnTo>
                    <a:pt x="861453" y="64719"/>
                  </a:lnTo>
                  <a:close/>
                </a:path>
                <a:path w="1302385" h="101600">
                  <a:moveTo>
                    <a:pt x="943330" y="33439"/>
                  </a:moveTo>
                  <a:lnTo>
                    <a:pt x="895426" y="33439"/>
                  </a:lnTo>
                  <a:lnTo>
                    <a:pt x="895426" y="38480"/>
                  </a:lnTo>
                  <a:lnTo>
                    <a:pt x="943330" y="38480"/>
                  </a:lnTo>
                  <a:lnTo>
                    <a:pt x="943330" y="33439"/>
                  </a:lnTo>
                  <a:close/>
                </a:path>
                <a:path w="1302385" h="101600">
                  <a:moveTo>
                    <a:pt x="943330" y="52209"/>
                  </a:moveTo>
                  <a:lnTo>
                    <a:pt x="895426" y="52209"/>
                  </a:lnTo>
                  <a:lnTo>
                    <a:pt x="895426" y="57251"/>
                  </a:lnTo>
                  <a:lnTo>
                    <a:pt x="943330" y="57251"/>
                  </a:lnTo>
                  <a:lnTo>
                    <a:pt x="943330" y="52209"/>
                  </a:lnTo>
                  <a:close/>
                </a:path>
                <a:path w="1302385" h="101600">
                  <a:moveTo>
                    <a:pt x="1015695" y="7238"/>
                  </a:moveTo>
                  <a:lnTo>
                    <a:pt x="1008595" y="7238"/>
                  </a:lnTo>
                  <a:lnTo>
                    <a:pt x="1015453" y="12191"/>
                  </a:lnTo>
                  <a:lnTo>
                    <a:pt x="1015453" y="26187"/>
                  </a:lnTo>
                  <a:lnTo>
                    <a:pt x="1013548" y="29717"/>
                  </a:lnTo>
                  <a:lnTo>
                    <a:pt x="1009929" y="33426"/>
                  </a:lnTo>
                  <a:lnTo>
                    <a:pt x="1000196" y="41052"/>
                  </a:lnTo>
                  <a:lnTo>
                    <a:pt x="989788" y="48274"/>
                  </a:lnTo>
                  <a:lnTo>
                    <a:pt x="981449" y="57047"/>
                  </a:lnTo>
                  <a:lnTo>
                    <a:pt x="977823" y="69430"/>
                  </a:lnTo>
                  <a:lnTo>
                    <a:pt x="1021727" y="69430"/>
                  </a:lnTo>
                  <a:lnTo>
                    <a:pt x="1021727" y="63919"/>
                  </a:lnTo>
                  <a:lnTo>
                    <a:pt x="984669" y="63919"/>
                  </a:lnTo>
                  <a:lnTo>
                    <a:pt x="987571" y="57751"/>
                  </a:lnTo>
                  <a:lnTo>
                    <a:pt x="992857" y="52584"/>
                  </a:lnTo>
                  <a:lnTo>
                    <a:pt x="999080" y="48256"/>
                  </a:lnTo>
                  <a:lnTo>
                    <a:pt x="1004684" y="44678"/>
                  </a:lnTo>
                  <a:lnTo>
                    <a:pt x="1010961" y="40164"/>
                  </a:lnTo>
                  <a:lnTo>
                    <a:pt x="1016312" y="34883"/>
                  </a:lnTo>
                  <a:lnTo>
                    <a:pt x="1020038" y="28569"/>
                  </a:lnTo>
                  <a:lnTo>
                    <a:pt x="1021435" y="20954"/>
                  </a:lnTo>
                  <a:lnTo>
                    <a:pt x="1019842" y="12800"/>
                  </a:lnTo>
                  <a:lnTo>
                    <a:pt x="1015695" y="7238"/>
                  </a:lnTo>
                  <a:close/>
                </a:path>
                <a:path w="1302385" h="101600">
                  <a:moveTo>
                    <a:pt x="1000772" y="2197"/>
                  </a:moveTo>
                  <a:lnTo>
                    <a:pt x="991291" y="3957"/>
                  </a:lnTo>
                  <a:lnTo>
                    <a:pt x="984572" y="8858"/>
                  </a:lnTo>
                  <a:lnTo>
                    <a:pt x="980621" y="16331"/>
                  </a:lnTo>
                  <a:lnTo>
                    <a:pt x="979449" y="25806"/>
                  </a:lnTo>
                  <a:lnTo>
                    <a:pt x="985431" y="25806"/>
                  </a:lnTo>
                  <a:lnTo>
                    <a:pt x="985240" y="16001"/>
                  </a:lnTo>
                  <a:lnTo>
                    <a:pt x="989533" y="7238"/>
                  </a:lnTo>
                  <a:lnTo>
                    <a:pt x="1015695" y="7238"/>
                  </a:lnTo>
                  <a:lnTo>
                    <a:pt x="1015466" y="6932"/>
                  </a:lnTo>
                  <a:lnTo>
                    <a:pt x="1008909" y="3386"/>
                  </a:lnTo>
                  <a:lnTo>
                    <a:pt x="1000772" y="2197"/>
                  </a:lnTo>
                  <a:close/>
                </a:path>
                <a:path w="1302385" h="101600">
                  <a:moveTo>
                    <a:pt x="1053833" y="2197"/>
                  </a:moveTo>
                  <a:lnTo>
                    <a:pt x="1042004" y="5372"/>
                  </a:lnTo>
                  <a:lnTo>
                    <a:pt x="1034926" y="13528"/>
                  </a:lnTo>
                  <a:lnTo>
                    <a:pt x="1031491" y="24614"/>
                  </a:lnTo>
                  <a:lnTo>
                    <a:pt x="1030592" y="36575"/>
                  </a:lnTo>
                  <a:lnTo>
                    <a:pt x="1031491" y="48486"/>
                  </a:lnTo>
                  <a:lnTo>
                    <a:pt x="1034926" y="59545"/>
                  </a:lnTo>
                  <a:lnTo>
                    <a:pt x="1042004" y="67692"/>
                  </a:lnTo>
                  <a:lnTo>
                    <a:pt x="1053833" y="70865"/>
                  </a:lnTo>
                  <a:lnTo>
                    <a:pt x="1065660" y="67690"/>
                  </a:lnTo>
                  <a:lnTo>
                    <a:pt x="1067279" y="65824"/>
                  </a:lnTo>
                  <a:lnTo>
                    <a:pt x="1053833" y="65824"/>
                  </a:lnTo>
                  <a:lnTo>
                    <a:pt x="1044703" y="62874"/>
                  </a:lnTo>
                  <a:lnTo>
                    <a:pt x="1039490" y="55513"/>
                  </a:lnTo>
                  <a:lnTo>
                    <a:pt x="1037136" y="45973"/>
                  </a:lnTo>
                  <a:lnTo>
                    <a:pt x="1036586" y="36487"/>
                  </a:lnTo>
                  <a:lnTo>
                    <a:pt x="1037136" y="27052"/>
                  </a:lnTo>
                  <a:lnTo>
                    <a:pt x="1039490" y="17538"/>
                  </a:lnTo>
                  <a:lnTo>
                    <a:pt x="1044703" y="10187"/>
                  </a:lnTo>
                  <a:lnTo>
                    <a:pt x="1053833" y="7238"/>
                  </a:lnTo>
                  <a:lnTo>
                    <a:pt x="1067282" y="7238"/>
                  </a:lnTo>
                  <a:lnTo>
                    <a:pt x="1065660" y="5370"/>
                  </a:lnTo>
                  <a:lnTo>
                    <a:pt x="1053833" y="2197"/>
                  </a:lnTo>
                  <a:close/>
                </a:path>
                <a:path w="1302385" h="101600">
                  <a:moveTo>
                    <a:pt x="1067282" y="7238"/>
                  </a:moveTo>
                  <a:lnTo>
                    <a:pt x="1053833" y="7238"/>
                  </a:lnTo>
                  <a:lnTo>
                    <a:pt x="1062957" y="10187"/>
                  </a:lnTo>
                  <a:lnTo>
                    <a:pt x="1068171" y="17538"/>
                  </a:lnTo>
                  <a:lnTo>
                    <a:pt x="1070528" y="27052"/>
                  </a:lnTo>
                  <a:lnTo>
                    <a:pt x="1071074" y="36575"/>
                  </a:lnTo>
                  <a:lnTo>
                    <a:pt x="1070528" y="45973"/>
                  </a:lnTo>
                  <a:lnTo>
                    <a:pt x="1068171" y="55513"/>
                  </a:lnTo>
                  <a:lnTo>
                    <a:pt x="1062957" y="62874"/>
                  </a:lnTo>
                  <a:lnTo>
                    <a:pt x="1053833" y="65824"/>
                  </a:lnTo>
                  <a:lnTo>
                    <a:pt x="1067279" y="65824"/>
                  </a:lnTo>
                  <a:lnTo>
                    <a:pt x="1072734" y="59534"/>
                  </a:lnTo>
                  <a:lnTo>
                    <a:pt x="1076164" y="48448"/>
                  </a:lnTo>
                  <a:lnTo>
                    <a:pt x="1077061" y="36487"/>
                  </a:lnTo>
                  <a:lnTo>
                    <a:pt x="1076164" y="24576"/>
                  </a:lnTo>
                  <a:lnTo>
                    <a:pt x="1072734" y="13517"/>
                  </a:lnTo>
                  <a:lnTo>
                    <a:pt x="1067282" y="7238"/>
                  </a:lnTo>
                  <a:close/>
                </a:path>
                <a:path w="1302385" h="101600">
                  <a:moveTo>
                    <a:pt x="1106982" y="2197"/>
                  </a:moveTo>
                  <a:lnTo>
                    <a:pt x="1091730" y="2197"/>
                  </a:lnTo>
                  <a:lnTo>
                    <a:pt x="1085646" y="8280"/>
                  </a:lnTo>
                  <a:lnTo>
                    <a:pt x="1085646" y="23533"/>
                  </a:lnTo>
                  <a:lnTo>
                    <a:pt x="1091730" y="29616"/>
                  </a:lnTo>
                  <a:lnTo>
                    <a:pt x="1106982" y="29616"/>
                  </a:lnTo>
                  <a:lnTo>
                    <a:pt x="1110691" y="25908"/>
                  </a:lnTo>
                  <a:lnTo>
                    <a:pt x="1093838" y="25908"/>
                  </a:lnTo>
                  <a:lnTo>
                    <a:pt x="1089355" y="21437"/>
                  </a:lnTo>
                  <a:lnTo>
                    <a:pt x="1089355" y="10375"/>
                  </a:lnTo>
                  <a:lnTo>
                    <a:pt x="1093838" y="5905"/>
                  </a:lnTo>
                  <a:lnTo>
                    <a:pt x="1110691" y="5905"/>
                  </a:lnTo>
                  <a:lnTo>
                    <a:pt x="1106982" y="2197"/>
                  </a:lnTo>
                  <a:close/>
                </a:path>
                <a:path w="1302385" h="101600">
                  <a:moveTo>
                    <a:pt x="1110691" y="5905"/>
                  </a:moveTo>
                  <a:lnTo>
                    <a:pt x="1104887" y="5905"/>
                  </a:lnTo>
                  <a:lnTo>
                    <a:pt x="1109370" y="10375"/>
                  </a:lnTo>
                  <a:lnTo>
                    <a:pt x="1109370" y="21437"/>
                  </a:lnTo>
                  <a:lnTo>
                    <a:pt x="1104887" y="25908"/>
                  </a:lnTo>
                  <a:lnTo>
                    <a:pt x="1110691" y="25908"/>
                  </a:lnTo>
                  <a:lnTo>
                    <a:pt x="1113066" y="23533"/>
                  </a:lnTo>
                  <a:lnTo>
                    <a:pt x="1113066" y="8280"/>
                  </a:lnTo>
                  <a:lnTo>
                    <a:pt x="1110691" y="5905"/>
                  </a:lnTo>
                  <a:close/>
                </a:path>
                <a:path w="1302385" h="101600">
                  <a:moveTo>
                    <a:pt x="1154125" y="0"/>
                  </a:moveTo>
                  <a:lnTo>
                    <a:pt x="1140066" y="2923"/>
                  </a:lnTo>
                  <a:lnTo>
                    <a:pt x="1130039" y="10748"/>
                  </a:lnTo>
                  <a:lnTo>
                    <a:pt x="1124032" y="22058"/>
                  </a:lnTo>
                  <a:lnTo>
                    <a:pt x="1122032" y="35433"/>
                  </a:lnTo>
                  <a:lnTo>
                    <a:pt x="1124032" y="48807"/>
                  </a:lnTo>
                  <a:lnTo>
                    <a:pt x="1130039" y="60117"/>
                  </a:lnTo>
                  <a:lnTo>
                    <a:pt x="1140066" y="67942"/>
                  </a:lnTo>
                  <a:lnTo>
                    <a:pt x="1154125" y="70865"/>
                  </a:lnTo>
                  <a:lnTo>
                    <a:pt x="1165004" y="68938"/>
                  </a:lnTo>
                  <a:lnTo>
                    <a:pt x="1170589" y="65354"/>
                  </a:lnTo>
                  <a:lnTo>
                    <a:pt x="1154125" y="65354"/>
                  </a:lnTo>
                  <a:lnTo>
                    <a:pt x="1142523" y="62768"/>
                  </a:lnTo>
                  <a:lnTo>
                    <a:pt x="1134557" y="55965"/>
                  </a:lnTo>
                  <a:lnTo>
                    <a:pt x="1129968" y="46376"/>
                  </a:lnTo>
                  <a:lnTo>
                    <a:pt x="1128496" y="35433"/>
                  </a:lnTo>
                  <a:lnTo>
                    <a:pt x="1129968" y="24491"/>
                  </a:lnTo>
                  <a:lnTo>
                    <a:pt x="1134557" y="14906"/>
                  </a:lnTo>
                  <a:lnTo>
                    <a:pt x="1142523" y="8108"/>
                  </a:lnTo>
                  <a:lnTo>
                    <a:pt x="1154125" y="5524"/>
                  </a:lnTo>
                  <a:lnTo>
                    <a:pt x="1171745" y="5524"/>
                  </a:lnTo>
                  <a:lnTo>
                    <a:pt x="1163583" y="1427"/>
                  </a:lnTo>
                  <a:lnTo>
                    <a:pt x="1154125" y="0"/>
                  </a:lnTo>
                  <a:close/>
                </a:path>
                <a:path w="1302385" h="101600">
                  <a:moveTo>
                    <a:pt x="1182408" y="43535"/>
                  </a:moveTo>
                  <a:lnTo>
                    <a:pt x="1175943" y="43535"/>
                  </a:lnTo>
                  <a:lnTo>
                    <a:pt x="1173783" y="52045"/>
                  </a:lnTo>
                  <a:lnTo>
                    <a:pt x="1169287" y="58978"/>
                  </a:lnTo>
                  <a:lnTo>
                    <a:pt x="1162665" y="63645"/>
                  </a:lnTo>
                  <a:lnTo>
                    <a:pt x="1154125" y="65354"/>
                  </a:lnTo>
                  <a:lnTo>
                    <a:pt x="1170589" y="65354"/>
                  </a:lnTo>
                  <a:lnTo>
                    <a:pt x="1173557" y="63449"/>
                  </a:lnTo>
                  <a:lnTo>
                    <a:pt x="1179465" y="54835"/>
                  </a:lnTo>
                  <a:lnTo>
                    <a:pt x="1182408" y="43535"/>
                  </a:lnTo>
                  <a:close/>
                </a:path>
                <a:path w="1302385" h="101600">
                  <a:moveTo>
                    <a:pt x="1171745" y="5524"/>
                  </a:moveTo>
                  <a:lnTo>
                    <a:pt x="1154125" y="5524"/>
                  </a:lnTo>
                  <a:lnTo>
                    <a:pt x="1161243" y="6624"/>
                  </a:lnTo>
                  <a:lnTo>
                    <a:pt x="1167415" y="9831"/>
                  </a:lnTo>
                  <a:lnTo>
                    <a:pt x="1172159" y="15002"/>
                  </a:lnTo>
                  <a:lnTo>
                    <a:pt x="1174991" y="21996"/>
                  </a:lnTo>
                  <a:lnTo>
                    <a:pt x="1181455" y="21996"/>
                  </a:lnTo>
                  <a:lnTo>
                    <a:pt x="1178276" y="12531"/>
                  </a:lnTo>
                  <a:lnTo>
                    <a:pt x="1171976" y="5640"/>
                  </a:lnTo>
                  <a:lnTo>
                    <a:pt x="1171745" y="5524"/>
                  </a:lnTo>
                  <a:close/>
                </a:path>
                <a:path w="1302385" h="101600">
                  <a:moveTo>
                    <a:pt x="1293673" y="9245"/>
                  </a:moveTo>
                  <a:lnTo>
                    <a:pt x="1289469" y="9245"/>
                  </a:lnTo>
                  <a:lnTo>
                    <a:pt x="1290904" y="12763"/>
                  </a:lnTo>
                  <a:lnTo>
                    <a:pt x="1290116" y="13024"/>
                  </a:lnTo>
                  <a:lnTo>
                    <a:pt x="1292666" y="19921"/>
                  </a:lnTo>
                  <a:lnTo>
                    <a:pt x="1295160" y="30716"/>
                  </a:lnTo>
                  <a:lnTo>
                    <a:pt x="1296047" y="41338"/>
                  </a:lnTo>
                  <a:lnTo>
                    <a:pt x="1295335" y="53741"/>
                  </a:lnTo>
                  <a:lnTo>
                    <a:pt x="1293133" y="65698"/>
                  </a:lnTo>
                  <a:lnTo>
                    <a:pt x="1289339" y="77048"/>
                  </a:lnTo>
                  <a:lnTo>
                    <a:pt x="1283855" y="87629"/>
                  </a:lnTo>
                  <a:lnTo>
                    <a:pt x="1288618" y="87629"/>
                  </a:lnTo>
                  <a:lnTo>
                    <a:pt x="1294214" y="77588"/>
                  </a:lnTo>
                  <a:lnTo>
                    <a:pt x="1298440" y="66825"/>
                  </a:lnTo>
                  <a:lnTo>
                    <a:pt x="1301110" y="55442"/>
                  </a:lnTo>
                  <a:lnTo>
                    <a:pt x="1302042" y="43535"/>
                  </a:lnTo>
                  <a:lnTo>
                    <a:pt x="1301137" y="31711"/>
                  </a:lnTo>
                  <a:lnTo>
                    <a:pt x="1298511" y="20805"/>
                  </a:lnTo>
                  <a:lnTo>
                    <a:pt x="1294294" y="10381"/>
                  </a:lnTo>
                  <a:lnTo>
                    <a:pt x="1293673" y="9245"/>
                  </a:lnTo>
                  <a:close/>
                </a:path>
                <a:path w="1302385" h="101600">
                  <a:moveTo>
                    <a:pt x="1215859" y="9245"/>
                  </a:moveTo>
                  <a:lnTo>
                    <a:pt x="1214526" y="12763"/>
                  </a:lnTo>
                  <a:lnTo>
                    <a:pt x="1225473" y="16484"/>
                  </a:lnTo>
                  <a:lnTo>
                    <a:pt x="1218526" y="25819"/>
                  </a:lnTo>
                  <a:lnTo>
                    <a:pt x="1221574" y="28016"/>
                  </a:lnTo>
                  <a:lnTo>
                    <a:pt x="1228521" y="18491"/>
                  </a:lnTo>
                  <a:lnTo>
                    <a:pt x="1233132" y="18491"/>
                  </a:lnTo>
                  <a:lnTo>
                    <a:pt x="1231658" y="16484"/>
                  </a:lnTo>
                  <a:lnTo>
                    <a:pt x="1240685" y="13496"/>
                  </a:lnTo>
                  <a:lnTo>
                    <a:pt x="1239650" y="13144"/>
                  </a:lnTo>
                  <a:lnTo>
                    <a:pt x="1226807" y="13144"/>
                  </a:lnTo>
                  <a:lnTo>
                    <a:pt x="1215859" y="9245"/>
                  </a:lnTo>
                  <a:close/>
                </a:path>
                <a:path w="1302385" h="101600">
                  <a:moveTo>
                    <a:pt x="1233132" y="18491"/>
                  </a:moveTo>
                  <a:lnTo>
                    <a:pt x="1228521" y="18491"/>
                  </a:lnTo>
                  <a:lnTo>
                    <a:pt x="1235468" y="28016"/>
                  </a:lnTo>
                  <a:lnTo>
                    <a:pt x="1238516" y="25819"/>
                  </a:lnTo>
                  <a:lnTo>
                    <a:pt x="1233132" y="18491"/>
                  </a:lnTo>
                  <a:close/>
                </a:path>
                <a:path w="1302385" h="101600">
                  <a:moveTo>
                    <a:pt x="1241735" y="9912"/>
                  </a:moveTo>
                  <a:lnTo>
                    <a:pt x="1242898" y="12763"/>
                  </a:lnTo>
                  <a:lnTo>
                    <a:pt x="1240685" y="13496"/>
                  </a:lnTo>
                  <a:lnTo>
                    <a:pt x="1249476" y="16484"/>
                  </a:lnTo>
                  <a:lnTo>
                    <a:pt x="1242529" y="25819"/>
                  </a:lnTo>
                  <a:lnTo>
                    <a:pt x="1245577" y="28016"/>
                  </a:lnTo>
                  <a:lnTo>
                    <a:pt x="1252524" y="18491"/>
                  </a:lnTo>
                  <a:lnTo>
                    <a:pt x="1257135" y="18491"/>
                  </a:lnTo>
                  <a:lnTo>
                    <a:pt x="1255661" y="16484"/>
                  </a:lnTo>
                  <a:lnTo>
                    <a:pt x="1264682" y="13497"/>
                  </a:lnTo>
                  <a:lnTo>
                    <a:pt x="1263641" y="13144"/>
                  </a:lnTo>
                  <a:lnTo>
                    <a:pt x="1250810" y="13144"/>
                  </a:lnTo>
                  <a:lnTo>
                    <a:pt x="1241735" y="9912"/>
                  </a:lnTo>
                  <a:close/>
                </a:path>
                <a:path w="1302385" h="101600">
                  <a:moveTo>
                    <a:pt x="1257135" y="18491"/>
                  </a:moveTo>
                  <a:lnTo>
                    <a:pt x="1252524" y="18491"/>
                  </a:lnTo>
                  <a:lnTo>
                    <a:pt x="1259471" y="28016"/>
                  </a:lnTo>
                  <a:lnTo>
                    <a:pt x="1262519" y="25819"/>
                  </a:lnTo>
                  <a:lnTo>
                    <a:pt x="1257135" y="18491"/>
                  </a:lnTo>
                  <a:close/>
                </a:path>
                <a:path w="1302385" h="101600">
                  <a:moveTo>
                    <a:pt x="1265739" y="9916"/>
                  </a:moveTo>
                  <a:lnTo>
                    <a:pt x="1266901" y="12763"/>
                  </a:lnTo>
                  <a:lnTo>
                    <a:pt x="1264682" y="13497"/>
                  </a:lnTo>
                  <a:lnTo>
                    <a:pt x="1273479" y="16484"/>
                  </a:lnTo>
                  <a:lnTo>
                    <a:pt x="1266520" y="25819"/>
                  </a:lnTo>
                  <a:lnTo>
                    <a:pt x="1269568" y="28016"/>
                  </a:lnTo>
                  <a:lnTo>
                    <a:pt x="1276527" y="18491"/>
                  </a:lnTo>
                  <a:lnTo>
                    <a:pt x="1281138" y="18491"/>
                  </a:lnTo>
                  <a:lnTo>
                    <a:pt x="1279664" y="16484"/>
                  </a:lnTo>
                  <a:lnTo>
                    <a:pt x="1289753" y="13144"/>
                  </a:lnTo>
                  <a:lnTo>
                    <a:pt x="1274813" y="13144"/>
                  </a:lnTo>
                  <a:lnTo>
                    <a:pt x="1265739" y="9916"/>
                  </a:lnTo>
                  <a:close/>
                </a:path>
                <a:path w="1302385" h="101600">
                  <a:moveTo>
                    <a:pt x="1281138" y="18491"/>
                  </a:moveTo>
                  <a:lnTo>
                    <a:pt x="1276527" y="18491"/>
                  </a:lnTo>
                  <a:lnTo>
                    <a:pt x="1283474" y="28016"/>
                  </a:lnTo>
                  <a:lnTo>
                    <a:pt x="1286522" y="25819"/>
                  </a:lnTo>
                  <a:lnTo>
                    <a:pt x="1281138" y="18491"/>
                  </a:lnTo>
                  <a:close/>
                </a:path>
                <a:path w="1302385" h="101600">
                  <a:moveTo>
                    <a:pt x="1264660" y="9532"/>
                  </a:moveTo>
                  <a:lnTo>
                    <a:pt x="1263598" y="9916"/>
                  </a:lnTo>
                  <a:lnTo>
                    <a:pt x="1262519" y="12763"/>
                  </a:lnTo>
                  <a:lnTo>
                    <a:pt x="1264688" y="13496"/>
                  </a:lnTo>
                  <a:lnTo>
                    <a:pt x="1266901" y="12763"/>
                  </a:lnTo>
                  <a:lnTo>
                    <a:pt x="1265739" y="9916"/>
                  </a:lnTo>
                  <a:lnTo>
                    <a:pt x="1264660" y="9532"/>
                  </a:lnTo>
                  <a:close/>
                </a:path>
                <a:path w="1302385" h="101600">
                  <a:moveTo>
                    <a:pt x="1240662" y="9530"/>
                  </a:moveTo>
                  <a:lnTo>
                    <a:pt x="1239608" y="9916"/>
                  </a:lnTo>
                  <a:lnTo>
                    <a:pt x="1238529" y="12763"/>
                  </a:lnTo>
                  <a:lnTo>
                    <a:pt x="1240685" y="13496"/>
                  </a:lnTo>
                  <a:lnTo>
                    <a:pt x="1242898" y="12763"/>
                  </a:lnTo>
                  <a:lnTo>
                    <a:pt x="1241736" y="9916"/>
                  </a:lnTo>
                  <a:lnTo>
                    <a:pt x="1240662" y="9530"/>
                  </a:lnTo>
                  <a:close/>
                </a:path>
                <a:path w="1302385" h="101600">
                  <a:moveTo>
                    <a:pt x="1230515" y="1435"/>
                  </a:moveTo>
                  <a:lnTo>
                    <a:pt x="1226807" y="1435"/>
                  </a:lnTo>
                  <a:lnTo>
                    <a:pt x="1226807" y="13144"/>
                  </a:lnTo>
                  <a:lnTo>
                    <a:pt x="1230515" y="13144"/>
                  </a:lnTo>
                  <a:lnTo>
                    <a:pt x="1230515" y="1435"/>
                  </a:lnTo>
                  <a:close/>
                </a:path>
                <a:path w="1302385" h="101600">
                  <a:moveTo>
                    <a:pt x="1239613" y="9904"/>
                  </a:moveTo>
                  <a:lnTo>
                    <a:pt x="1230515" y="13144"/>
                  </a:lnTo>
                  <a:lnTo>
                    <a:pt x="1239650" y="13144"/>
                  </a:lnTo>
                  <a:lnTo>
                    <a:pt x="1238529" y="12763"/>
                  </a:lnTo>
                  <a:lnTo>
                    <a:pt x="1239613" y="9904"/>
                  </a:lnTo>
                  <a:close/>
                </a:path>
                <a:path w="1302385" h="101600">
                  <a:moveTo>
                    <a:pt x="1254518" y="1435"/>
                  </a:moveTo>
                  <a:lnTo>
                    <a:pt x="1250810" y="1435"/>
                  </a:lnTo>
                  <a:lnTo>
                    <a:pt x="1250810" y="13144"/>
                  </a:lnTo>
                  <a:lnTo>
                    <a:pt x="1254518" y="13144"/>
                  </a:lnTo>
                  <a:lnTo>
                    <a:pt x="1254518" y="1435"/>
                  </a:lnTo>
                  <a:close/>
                </a:path>
                <a:path w="1302385" h="101600">
                  <a:moveTo>
                    <a:pt x="1263601" y="9909"/>
                  </a:moveTo>
                  <a:lnTo>
                    <a:pt x="1254518" y="13144"/>
                  </a:lnTo>
                  <a:lnTo>
                    <a:pt x="1263641" y="13144"/>
                  </a:lnTo>
                  <a:lnTo>
                    <a:pt x="1262519" y="12763"/>
                  </a:lnTo>
                  <a:lnTo>
                    <a:pt x="1263601" y="9909"/>
                  </a:lnTo>
                  <a:close/>
                </a:path>
                <a:path w="1302385" h="101600">
                  <a:moveTo>
                    <a:pt x="1278521" y="1435"/>
                  </a:moveTo>
                  <a:lnTo>
                    <a:pt x="1274813" y="1435"/>
                  </a:lnTo>
                  <a:lnTo>
                    <a:pt x="1274813" y="13144"/>
                  </a:lnTo>
                  <a:lnTo>
                    <a:pt x="1278521" y="13144"/>
                  </a:lnTo>
                  <a:lnTo>
                    <a:pt x="1278521" y="1435"/>
                  </a:lnTo>
                  <a:close/>
                </a:path>
                <a:path w="1302385" h="101600">
                  <a:moveTo>
                    <a:pt x="1288805" y="9482"/>
                  </a:moveTo>
                  <a:lnTo>
                    <a:pt x="1278521" y="13144"/>
                  </a:lnTo>
                  <a:lnTo>
                    <a:pt x="1289753" y="13144"/>
                  </a:lnTo>
                  <a:lnTo>
                    <a:pt x="1290116" y="13024"/>
                  </a:lnTo>
                  <a:lnTo>
                    <a:pt x="1288805" y="9482"/>
                  </a:lnTo>
                  <a:close/>
                </a:path>
                <a:path w="1302385" h="101600">
                  <a:moveTo>
                    <a:pt x="1289469" y="9245"/>
                  </a:moveTo>
                  <a:lnTo>
                    <a:pt x="1288805" y="9482"/>
                  </a:lnTo>
                  <a:lnTo>
                    <a:pt x="1290116" y="13024"/>
                  </a:lnTo>
                  <a:lnTo>
                    <a:pt x="1290904" y="12763"/>
                  </a:lnTo>
                  <a:lnTo>
                    <a:pt x="1289469" y="9245"/>
                  </a:lnTo>
                  <a:close/>
                </a:path>
                <a:path w="1302385" h="101600">
                  <a:moveTo>
                    <a:pt x="1265466" y="9245"/>
                  </a:moveTo>
                  <a:lnTo>
                    <a:pt x="1264660" y="9532"/>
                  </a:lnTo>
                  <a:lnTo>
                    <a:pt x="1265739" y="9916"/>
                  </a:lnTo>
                  <a:lnTo>
                    <a:pt x="1265466" y="9245"/>
                  </a:lnTo>
                  <a:close/>
                </a:path>
                <a:path w="1302385" h="101600">
                  <a:moveTo>
                    <a:pt x="1241463" y="9245"/>
                  </a:moveTo>
                  <a:lnTo>
                    <a:pt x="1240668" y="9532"/>
                  </a:lnTo>
                  <a:lnTo>
                    <a:pt x="1241735" y="9912"/>
                  </a:lnTo>
                  <a:lnTo>
                    <a:pt x="1241463" y="9245"/>
                  </a:lnTo>
                  <a:close/>
                </a:path>
                <a:path w="1302385" h="101600">
                  <a:moveTo>
                    <a:pt x="1263853" y="9245"/>
                  </a:moveTo>
                  <a:lnTo>
                    <a:pt x="1263601" y="9909"/>
                  </a:lnTo>
                  <a:lnTo>
                    <a:pt x="1264660" y="9532"/>
                  </a:lnTo>
                  <a:lnTo>
                    <a:pt x="1263853" y="9245"/>
                  </a:lnTo>
                  <a:close/>
                </a:path>
                <a:path w="1302385" h="101600">
                  <a:moveTo>
                    <a:pt x="1239862" y="9245"/>
                  </a:moveTo>
                  <a:lnTo>
                    <a:pt x="1239613" y="9904"/>
                  </a:lnTo>
                  <a:lnTo>
                    <a:pt x="1240657" y="9532"/>
                  </a:lnTo>
                  <a:lnTo>
                    <a:pt x="1239862" y="9245"/>
                  </a:lnTo>
                  <a:close/>
                </a:path>
                <a:path w="1302385" h="101600">
                  <a:moveTo>
                    <a:pt x="1288618" y="0"/>
                  </a:moveTo>
                  <a:lnTo>
                    <a:pt x="1283855" y="0"/>
                  </a:lnTo>
                  <a:lnTo>
                    <a:pt x="1288805" y="9482"/>
                  </a:lnTo>
                  <a:lnTo>
                    <a:pt x="1289469" y="9245"/>
                  </a:lnTo>
                  <a:lnTo>
                    <a:pt x="1293673" y="9245"/>
                  </a:lnTo>
                  <a:lnTo>
                    <a:pt x="12886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913534" y="6251549"/>
              <a:ext cx="627380" cy="86360"/>
            </a:xfrm>
            <a:custGeom>
              <a:avLst/>
              <a:gdLst/>
              <a:ahLst/>
              <a:cxnLst/>
              <a:rect l="l" t="t" r="r" b="b"/>
              <a:pathLst>
                <a:path w="627380" h="86360">
                  <a:moveTo>
                    <a:pt x="23329" y="39624"/>
                  </a:moveTo>
                  <a:lnTo>
                    <a:pt x="17030" y="40563"/>
                  </a:lnTo>
                  <a:lnTo>
                    <a:pt x="8267" y="42100"/>
                  </a:lnTo>
                  <a:lnTo>
                    <a:pt x="0" y="45440"/>
                  </a:lnTo>
                  <a:lnTo>
                    <a:pt x="0" y="65430"/>
                  </a:lnTo>
                  <a:lnTo>
                    <a:pt x="6743" y="69418"/>
                  </a:lnTo>
                  <a:lnTo>
                    <a:pt x="22567" y="69418"/>
                  </a:lnTo>
                  <a:lnTo>
                    <a:pt x="29324" y="66116"/>
                  </a:lnTo>
                  <a:lnTo>
                    <a:pt x="30362" y="64388"/>
                  </a:lnTo>
                  <a:lnTo>
                    <a:pt x="11226" y="64388"/>
                  </a:lnTo>
                  <a:lnTo>
                    <a:pt x="5981" y="61810"/>
                  </a:lnTo>
                  <a:lnTo>
                    <a:pt x="5981" y="45250"/>
                  </a:lnTo>
                  <a:lnTo>
                    <a:pt x="18084" y="44869"/>
                  </a:lnTo>
                  <a:lnTo>
                    <a:pt x="25425" y="44284"/>
                  </a:lnTo>
                  <a:lnTo>
                    <a:pt x="28473" y="44107"/>
                  </a:lnTo>
                  <a:lnTo>
                    <a:pt x="34378" y="43903"/>
                  </a:lnTo>
                  <a:lnTo>
                    <a:pt x="36283" y="41528"/>
                  </a:lnTo>
                  <a:lnTo>
                    <a:pt x="42258" y="41528"/>
                  </a:lnTo>
                  <a:lnTo>
                    <a:pt x="42468" y="40563"/>
                  </a:lnTo>
                  <a:lnTo>
                    <a:pt x="42597" y="40106"/>
                  </a:lnTo>
                  <a:lnTo>
                    <a:pt x="28854" y="40106"/>
                  </a:lnTo>
                  <a:lnTo>
                    <a:pt x="23329" y="39624"/>
                  </a:lnTo>
                  <a:close/>
                </a:path>
                <a:path w="627380" h="86360">
                  <a:moveTo>
                    <a:pt x="38277" y="60388"/>
                  </a:moveTo>
                  <a:lnTo>
                    <a:pt x="32766" y="60388"/>
                  </a:lnTo>
                  <a:lnTo>
                    <a:pt x="32854" y="66471"/>
                  </a:lnTo>
                  <a:lnTo>
                    <a:pt x="34658" y="68579"/>
                  </a:lnTo>
                  <a:lnTo>
                    <a:pt x="39611" y="68579"/>
                  </a:lnTo>
                  <a:lnTo>
                    <a:pt x="41605" y="68376"/>
                  </a:lnTo>
                  <a:lnTo>
                    <a:pt x="42938" y="68097"/>
                  </a:lnTo>
                  <a:lnTo>
                    <a:pt x="43765" y="63538"/>
                  </a:lnTo>
                  <a:lnTo>
                    <a:pt x="39992" y="63538"/>
                  </a:lnTo>
                  <a:lnTo>
                    <a:pt x="38277" y="63258"/>
                  </a:lnTo>
                  <a:lnTo>
                    <a:pt x="38277" y="60388"/>
                  </a:lnTo>
                  <a:close/>
                </a:path>
                <a:path w="627380" h="86360">
                  <a:moveTo>
                    <a:pt x="42258" y="41528"/>
                  </a:moveTo>
                  <a:lnTo>
                    <a:pt x="36283" y="41528"/>
                  </a:lnTo>
                  <a:lnTo>
                    <a:pt x="36384" y="42100"/>
                  </a:lnTo>
                  <a:lnTo>
                    <a:pt x="34569" y="50012"/>
                  </a:lnTo>
                  <a:lnTo>
                    <a:pt x="32664" y="58572"/>
                  </a:lnTo>
                  <a:lnTo>
                    <a:pt x="26568" y="64388"/>
                  </a:lnTo>
                  <a:lnTo>
                    <a:pt x="30362" y="64388"/>
                  </a:lnTo>
                  <a:lnTo>
                    <a:pt x="32766" y="60388"/>
                  </a:lnTo>
                  <a:lnTo>
                    <a:pt x="38277" y="60388"/>
                  </a:lnTo>
                  <a:lnTo>
                    <a:pt x="38277" y="58572"/>
                  </a:lnTo>
                  <a:lnTo>
                    <a:pt x="39319" y="56006"/>
                  </a:lnTo>
                  <a:lnTo>
                    <a:pt x="41742" y="43903"/>
                  </a:lnTo>
                  <a:lnTo>
                    <a:pt x="42258" y="41528"/>
                  </a:lnTo>
                  <a:close/>
                </a:path>
                <a:path w="627380" h="86360">
                  <a:moveTo>
                    <a:pt x="43802" y="63334"/>
                  </a:moveTo>
                  <a:lnTo>
                    <a:pt x="42278" y="63538"/>
                  </a:lnTo>
                  <a:lnTo>
                    <a:pt x="43765" y="63538"/>
                  </a:lnTo>
                  <a:lnTo>
                    <a:pt x="43802" y="63334"/>
                  </a:lnTo>
                  <a:close/>
                </a:path>
                <a:path w="627380" h="86360">
                  <a:moveTo>
                    <a:pt x="44564" y="22478"/>
                  </a:moveTo>
                  <a:lnTo>
                    <a:pt x="32753" y="22478"/>
                  </a:lnTo>
                  <a:lnTo>
                    <a:pt x="38569" y="23698"/>
                  </a:lnTo>
                  <a:lnTo>
                    <a:pt x="38569" y="36004"/>
                  </a:lnTo>
                  <a:lnTo>
                    <a:pt x="36575" y="38201"/>
                  </a:lnTo>
                  <a:lnTo>
                    <a:pt x="32664" y="39141"/>
                  </a:lnTo>
                  <a:lnTo>
                    <a:pt x="28854" y="40106"/>
                  </a:lnTo>
                  <a:lnTo>
                    <a:pt x="42597" y="40106"/>
                  </a:lnTo>
                  <a:lnTo>
                    <a:pt x="44456" y="33515"/>
                  </a:lnTo>
                  <a:lnTo>
                    <a:pt x="44564" y="22478"/>
                  </a:lnTo>
                  <a:close/>
                </a:path>
                <a:path w="627380" h="86360">
                  <a:moveTo>
                    <a:pt x="34188" y="17424"/>
                  </a:moveTo>
                  <a:lnTo>
                    <a:pt x="27520" y="17424"/>
                  </a:lnTo>
                  <a:lnTo>
                    <a:pt x="20040" y="18372"/>
                  </a:lnTo>
                  <a:lnTo>
                    <a:pt x="13774" y="21293"/>
                  </a:lnTo>
                  <a:lnTo>
                    <a:pt x="9188" y="26302"/>
                  </a:lnTo>
                  <a:lnTo>
                    <a:pt x="6743" y="33515"/>
                  </a:lnTo>
                  <a:lnTo>
                    <a:pt x="12750" y="33515"/>
                  </a:lnTo>
                  <a:lnTo>
                    <a:pt x="13982" y="25336"/>
                  </a:lnTo>
                  <a:lnTo>
                    <a:pt x="20561" y="22478"/>
                  </a:lnTo>
                  <a:lnTo>
                    <a:pt x="44564" y="22478"/>
                  </a:lnTo>
                  <a:lnTo>
                    <a:pt x="44564" y="19710"/>
                  </a:lnTo>
                  <a:lnTo>
                    <a:pt x="34188" y="17424"/>
                  </a:lnTo>
                  <a:close/>
                </a:path>
                <a:path w="627380" h="86360">
                  <a:moveTo>
                    <a:pt x="66179" y="23901"/>
                  </a:moveTo>
                  <a:lnTo>
                    <a:pt x="60185" y="23901"/>
                  </a:lnTo>
                  <a:lnTo>
                    <a:pt x="52959" y="58686"/>
                  </a:lnTo>
                  <a:lnTo>
                    <a:pt x="52768" y="60490"/>
                  </a:lnTo>
                  <a:lnTo>
                    <a:pt x="52768" y="67437"/>
                  </a:lnTo>
                  <a:lnTo>
                    <a:pt x="57327" y="68579"/>
                  </a:lnTo>
                  <a:lnTo>
                    <a:pt x="63804" y="68579"/>
                  </a:lnTo>
                  <a:lnTo>
                    <a:pt x="67894" y="68199"/>
                  </a:lnTo>
                  <a:lnTo>
                    <a:pt x="68830" y="63538"/>
                  </a:lnTo>
                  <a:lnTo>
                    <a:pt x="59613" y="63538"/>
                  </a:lnTo>
                  <a:lnTo>
                    <a:pt x="58750" y="61810"/>
                  </a:lnTo>
                  <a:lnTo>
                    <a:pt x="58750" y="58572"/>
                  </a:lnTo>
                  <a:lnTo>
                    <a:pt x="66179" y="23901"/>
                  </a:lnTo>
                  <a:close/>
                </a:path>
                <a:path w="627380" h="86360">
                  <a:moveTo>
                    <a:pt x="68948" y="62953"/>
                  </a:moveTo>
                  <a:lnTo>
                    <a:pt x="66560" y="63334"/>
                  </a:lnTo>
                  <a:lnTo>
                    <a:pt x="64274" y="63538"/>
                  </a:lnTo>
                  <a:lnTo>
                    <a:pt x="68830" y="63538"/>
                  </a:lnTo>
                  <a:lnTo>
                    <a:pt x="68948" y="62953"/>
                  </a:lnTo>
                  <a:close/>
                </a:path>
                <a:path w="627380" h="86360">
                  <a:moveTo>
                    <a:pt x="77139" y="18872"/>
                  </a:moveTo>
                  <a:lnTo>
                    <a:pt x="52476" y="18872"/>
                  </a:lnTo>
                  <a:lnTo>
                    <a:pt x="51333" y="23901"/>
                  </a:lnTo>
                  <a:lnTo>
                    <a:pt x="76187" y="23901"/>
                  </a:lnTo>
                  <a:lnTo>
                    <a:pt x="77139" y="18872"/>
                  </a:lnTo>
                  <a:close/>
                </a:path>
                <a:path w="627380" h="86360">
                  <a:moveTo>
                    <a:pt x="70472" y="4000"/>
                  </a:moveTo>
                  <a:lnTo>
                    <a:pt x="64465" y="4000"/>
                  </a:lnTo>
                  <a:lnTo>
                    <a:pt x="61328" y="18872"/>
                  </a:lnTo>
                  <a:lnTo>
                    <a:pt x="67322" y="18872"/>
                  </a:lnTo>
                  <a:lnTo>
                    <a:pt x="70472" y="4000"/>
                  </a:lnTo>
                  <a:close/>
                </a:path>
                <a:path w="627380" h="86360">
                  <a:moveTo>
                    <a:pt x="114287" y="18872"/>
                  </a:moveTo>
                  <a:lnTo>
                    <a:pt x="108762" y="18872"/>
                  </a:lnTo>
                  <a:lnTo>
                    <a:pt x="98196" y="67995"/>
                  </a:lnTo>
                  <a:lnTo>
                    <a:pt x="104190" y="67995"/>
                  </a:lnTo>
                  <a:lnTo>
                    <a:pt x="109626" y="42748"/>
                  </a:lnTo>
                  <a:lnTo>
                    <a:pt x="112538" y="34319"/>
                  </a:lnTo>
                  <a:lnTo>
                    <a:pt x="116993" y="27936"/>
                  </a:lnTo>
                  <a:lnTo>
                    <a:pt x="117164" y="27812"/>
                  </a:lnTo>
                  <a:lnTo>
                    <a:pt x="112572" y="27812"/>
                  </a:lnTo>
                  <a:lnTo>
                    <a:pt x="114287" y="18872"/>
                  </a:lnTo>
                  <a:close/>
                </a:path>
                <a:path w="627380" h="86360">
                  <a:moveTo>
                    <a:pt x="145148" y="22478"/>
                  </a:moveTo>
                  <a:lnTo>
                    <a:pt x="134200" y="22478"/>
                  </a:lnTo>
                  <a:lnTo>
                    <a:pt x="139153" y="24853"/>
                  </a:lnTo>
                  <a:lnTo>
                    <a:pt x="139153" y="32956"/>
                  </a:lnTo>
                  <a:lnTo>
                    <a:pt x="138861" y="34759"/>
                  </a:lnTo>
                  <a:lnTo>
                    <a:pt x="138442" y="36461"/>
                  </a:lnTo>
                  <a:lnTo>
                    <a:pt x="131622" y="67995"/>
                  </a:lnTo>
                  <a:lnTo>
                    <a:pt x="137629" y="67995"/>
                  </a:lnTo>
                  <a:lnTo>
                    <a:pt x="144856" y="34175"/>
                  </a:lnTo>
                  <a:lnTo>
                    <a:pt x="145034" y="32956"/>
                  </a:lnTo>
                  <a:lnTo>
                    <a:pt x="145148" y="22478"/>
                  </a:lnTo>
                  <a:close/>
                </a:path>
                <a:path w="627380" h="86360">
                  <a:moveTo>
                    <a:pt x="138861" y="17424"/>
                  </a:moveTo>
                  <a:lnTo>
                    <a:pt x="122961" y="17424"/>
                  </a:lnTo>
                  <a:lnTo>
                    <a:pt x="116484" y="21996"/>
                  </a:lnTo>
                  <a:lnTo>
                    <a:pt x="112775" y="27812"/>
                  </a:lnTo>
                  <a:lnTo>
                    <a:pt x="117164" y="27812"/>
                  </a:lnTo>
                  <a:lnTo>
                    <a:pt x="122576" y="23892"/>
                  </a:lnTo>
                  <a:lnTo>
                    <a:pt x="128866" y="22478"/>
                  </a:lnTo>
                  <a:lnTo>
                    <a:pt x="145148" y="22478"/>
                  </a:lnTo>
                  <a:lnTo>
                    <a:pt x="145148" y="21234"/>
                  </a:lnTo>
                  <a:lnTo>
                    <a:pt x="138861" y="17424"/>
                  </a:lnTo>
                  <a:close/>
                </a:path>
                <a:path w="627380" h="86360">
                  <a:moveTo>
                    <a:pt x="177253" y="17424"/>
                  </a:moveTo>
                  <a:lnTo>
                    <a:pt x="165568" y="20086"/>
                  </a:lnTo>
                  <a:lnTo>
                    <a:pt x="156960" y="27151"/>
                  </a:lnTo>
                  <a:lnTo>
                    <a:pt x="151641" y="37232"/>
                  </a:lnTo>
                  <a:lnTo>
                    <a:pt x="149821" y="48945"/>
                  </a:lnTo>
                  <a:lnTo>
                    <a:pt x="151103" y="57336"/>
                  </a:lnTo>
                  <a:lnTo>
                    <a:pt x="154873" y="63796"/>
                  </a:lnTo>
                  <a:lnTo>
                    <a:pt x="161019" y="67949"/>
                  </a:lnTo>
                  <a:lnTo>
                    <a:pt x="169430" y="69418"/>
                  </a:lnTo>
                  <a:lnTo>
                    <a:pt x="181364" y="66633"/>
                  </a:lnTo>
                  <a:lnTo>
                    <a:pt x="183956" y="64388"/>
                  </a:lnTo>
                  <a:lnTo>
                    <a:pt x="160578" y="64388"/>
                  </a:lnTo>
                  <a:lnTo>
                    <a:pt x="155803" y="57912"/>
                  </a:lnTo>
                  <a:lnTo>
                    <a:pt x="155803" y="48387"/>
                  </a:lnTo>
                  <a:lnTo>
                    <a:pt x="157142" y="39473"/>
                  </a:lnTo>
                  <a:lnTo>
                    <a:pt x="161072" y="31108"/>
                  </a:lnTo>
                  <a:lnTo>
                    <a:pt x="167467" y="24905"/>
                  </a:lnTo>
                  <a:lnTo>
                    <a:pt x="176199" y="22478"/>
                  </a:lnTo>
                  <a:lnTo>
                    <a:pt x="191195" y="22478"/>
                  </a:lnTo>
                  <a:lnTo>
                    <a:pt x="185110" y="18730"/>
                  </a:lnTo>
                  <a:lnTo>
                    <a:pt x="177253" y="17424"/>
                  </a:lnTo>
                  <a:close/>
                </a:path>
                <a:path w="627380" h="86360">
                  <a:moveTo>
                    <a:pt x="191195" y="22478"/>
                  </a:moveTo>
                  <a:lnTo>
                    <a:pt x="185826" y="22478"/>
                  </a:lnTo>
                  <a:lnTo>
                    <a:pt x="190677" y="28752"/>
                  </a:lnTo>
                  <a:lnTo>
                    <a:pt x="190677" y="37896"/>
                  </a:lnTo>
                  <a:lnTo>
                    <a:pt x="189386" y="46858"/>
                  </a:lnTo>
                  <a:lnTo>
                    <a:pt x="185559" y="55429"/>
                  </a:lnTo>
                  <a:lnTo>
                    <a:pt x="179265" y="61856"/>
                  </a:lnTo>
                  <a:lnTo>
                    <a:pt x="170573" y="64388"/>
                  </a:lnTo>
                  <a:lnTo>
                    <a:pt x="183956" y="64388"/>
                  </a:lnTo>
                  <a:lnTo>
                    <a:pt x="189876" y="59262"/>
                  </a:lnTo>
                  <a:lnTo>
                    <a:pt x="194974" y="48785"/>
                  </a:lnTo>
                  <a:lnTo>
                    <a:pt x="196672" y="36677"/>
                  </a:lnTo>
                  <a:lnTo>
                    <a:pt x="195245" y="28563"/>
                  </a:lnTo>
                  <a:lnTo>
                    <a:pt x="191249" y="22512"/>
                  </a:lnTo>
                  <a:close/>
                </a:path>
                <a:path w="627380" h="86360">
                  <a:moveTo>
                    <a:pt x="214591" y="18872"/>
                  </a:moveTo>
                  <a:lnTo>
                    <a:pt x="209067" y="18872"/>
                  </a:lnTo>
                  <a:lnTo>
                    <a:pt x="198488" y="67995"/>
                  </a:lnTo>
                  <a:lnTo>
                    <a:pt x="204495" y="67995"/>
                  </a:lnTo>
                  <a:lnTo>
                    <a:pt x="209829" y="43040"/>
                  </a:lnTo>
                  <a:lnTo>
                    <a:pt x="212527" y="35010"/>
                  </a:lnTo>
                  <a:lnTo>
                    <a:pt x="216698" y="28478"/>
                  </a:lnTo>
                  <a:lnTo>
                    <a:pt x="217737" y="27622"/>
                  </a:lnTo>
                  <a:lnTo>
                    <a:pt x="212877" y="27622"/>
                  </a:lnTo>
                  <a:lnTo>
                    <a:pt x="212686" y="27419"/>
                  </a:lnTo>
                  <a:lnTo>
                    <a:pt x="214591" y="18872"/>
                  </a:lnTo>
                  <a:close/>
                </a:path>
                <a:path w="627380" h="86360">
                  <a:moveTo>
                    <a:pt x="241597" y="22478"/>
                  </a:moveTo>
                  <a:lnTo>
                    <a:pt x="234022" y="22478"/>
                  </a:lnTo>
                  <a:lnTo>
                    <a:pt x="236499" y="26479"/>
                  </a:lnTo>
                  <a:lnTo>
                    <a:pt x="236499" y="32753"/>
                  </a:lnTo>
                  <a:lnTo>
                    <a:pt x="236308" y="34378"/>
                  </a:lnTo>
                  <a:lnTo>
                    <a:pt x="235839" y="36414"/>
                  </a:lnTo>
                  <a:lnTo>
                    <a:pt x="229069" y="67995"/>
                  </a:lnTo>
                  <a:lnTo>
                    <a:pt x="235064" y="67995"/>
                  </a:lnTo>
                  <a:lnTo>
                    <a:pt x="239928" y="45326"/>
                  </a:lnTo>
                  <a:lnTo>
                    <a:pt x="242415" y="36414"/>
                  </a:lnTo>
                  <a:lnTo>
                    <a:pt x="245986" y="29154"/>
                  </a:lnTo>
                  <a:lnTo>
                    <a:pt x="247272" y="27901"/>
                  </a:lnTo>
                  <a:lnTo>
                    <a:pt x="242112" y="27901"/>
                  </a:lnTo>
                  <a:lnTo>
                    <a:pt x="241597" y="22478"/>
                  </a:lnTo>
                  <a:close/>
                </a:path>
                <a:path w="627380" h="86360">
                  <a:moveTo>
                    <a:pt x="272932" y="22478"/>
                  </a:moveTo>
                  <a:lnTo>
                    <a:pt x="264121" y="22478"/>
                  </a:lnTo>
                  <a:lnTo>
                    <a:pt x="267169" y="25996"/>
                  </a:lnTo>
                  <a:lnTo>
                    <a:pt x="267128" y="32753"/>
                  </a:lnTo>
                  <a:lnTo>
                    <a:pt x="266990" y="33997"/>
                  </a:lnTo>
                  <a:lnTo>
                    <a:pt x="259638" y="67995"/>
                  </a:lnTo>
                  <a:lnTo>
                    <a:pt x="265645" y="67995"/>
                  </a:lnTo>
                  <a:lnTo>
                    <a:pt x="272491" y="36004"/>
                  </a:lnTo>
                  <a:lnTo>
                    <a:pt x="272872" y="33997"/>
                  </a:lnTo>
                  <a:lnTo>
                    <a:pt x="273053" y="32753"/>
                  </a:lnTo>
                  <a:lnTo>
                    <a:pt x="273151" y="22758"/>
                  </a:lnTo>
                  <a:lnTo>
                    <a:pt x="272932" y="22478"/>
                  </a:lnTo>
                  <a:close/>
                </a:path>
                <a:path w="627380" h="86360">
                  <a:moveTo>
                    <a:pt x="268973" y="17424"/>
                  </a:moveTo>
                  <a:lnTo>
                    <a:pt x="252209" y="17424"/>
                  </a:lnTo>
                  <a:lnTo>
                    <a:pt x="246113" y="21894"/>
                  </a:lnTo>
                  <a:lnTo>
                    <a:pt x="242303" y="27901"/>
                  </a:lnTo>
                  <a:lnTo>
                    <a:pt x="247272" y="27901"/>
                  </a:lnTo>
                  <a:lnTo>
                    <a:pt x="251004" y="24268"/>
                  </a:lnTo>
                  <a:lnTo>
                    <a:pt x="257835" y="22478"/>
                  </a:lnTo>
                  <a:lnTo>
                    <a:pt x="272932" y="22478"/>
                  </a:lnTo>
                  <a:lnTo>
                    <a:pt x="268973" y="17424"/>
                  </a:lnTo>
                  <a:close/>
                </a:path>
                <a:path w="627380" h="86360">
                  <a:moveTo>
                    <a:pt x="237070" y="17424"/>
                  </a:moveTo>
                  <a:lnTo>
                    <a:pt x="222872" y="17424"/>
                  </a:lnTo>
                  <a:lnTo>
                    <a:pt x="216395" y="21894"/>
                  </a:lnTo>
                  <a:lnTo>
                    <a:pt x="212877" y="27622"/>
                  </a:lnTo>
                  <a:lnTo>
                    <a:pt x="217737" y="27622"/>
                  </a:lnTo>
                  <a:lnTo>
                    <a:pt x="222029" y="24086"/>
                  </a:lnTo>
                  <a:lnTo>
                    <a:pt x="228206" y="22478"/>
                  </a:lnTo>
                  <a:lnTo>
                    <a:pt x="241597" y="22478"/>
                  </a:lnTo>
                  <a:lnTo>
                    <a:pt x="241452" y="20954"/>
                  </a:lnTo>
                  <a:lnTo>
                    <a:pt x="237070" y="17424"/>
                  </a:lnTo>
                  <a:close/>
                </a:path>
                <a:path w="627380" h="86360">
                  <a:moveTo>
                    <a:pt x="292493" y="18872"/>
                  </a:moveTo>
                  <a:lnTo>
                    <a:pt x="286499" y="18872"/>
                  </a:lnTo>
                  <a:lnTo>
                    <a:pt x="275932" y="67995"/>
                  </a:lnTo>
                  <a:lnTo>
                    <a:pt x="281927" y="67995"/>
                  </a:lnTo>
                  <a:lnTo>
                    <a:pt x="292493" y="18872"/>
                  </a:lnTo>
                  <a:close/>
                </a:path>
                <a:path w="627380" h="86360">
                  <a:moveTo>
                    <a:pt x="307746" y="18872"/>
                  </a:moveTo>
                  <a:lnTo>
                    <a:pt x="302221" y="18872"/>
                  </a:lnTo>
                  <a:lnTo>
                    <a:pt x="291642" y="67995"/>
                  </a:lnTo>
                  <a:lnTo>
                    <a:pt x="297649" y="67995"/>
                  </a:lnTo>
                  <a:lnTo>
                    <a:pt x="303072" y="42748"/>
                  </a:lnTo>
                  <a:lnTo>
                    <a:pt x="305986" y="34319"/>
                  </a:lnTo>
                  <a:lnTo>
                    <a:pt x="310445" y="27936"/>
                  </a:lnTo>
                  <a:lnTo>
                    <a:pt x="310616" y="27812"/>
                  </a:lnTo>
                  <a:lnTo>
                    <a:pt x="306031" y="27812"/>
                  </a:lnTo>
                  <a:lnTo>
                    <a:pt x="307746" y="18872"/>
                  </a:lnTo>
                  <a:close/>
                </a:path>
                <a:path w="627380" h="86360">
                  <a:moveTo>
                    <a:pt x="338594" y="22478"/>
                  </a:moveTo>
                  <a:lnTo>
                    <a:pt x="327647" y="22478"/>
                  </a:lnTo>
                  <a:lnTo>
                    <a:pt x="332600" y="24853"/>
                  </a:lnTo>
                  <a:lnTo>
                    <a:pt x="332600" y="32956"/>
                  </a:lnTo>
                  <a:lnTo>
                    <a:pt x="332320" y="34759"/>
                  </a:lnTo>
                  <a:lnTo>
                    <a:pt x="331901" y="36461"/>
                  </a:lnTo>
                  <a:lnTo>
                    <a:pt x="325081" y="67995"/>
                  </a:lnTo>
                  <a:lnTo>
                    <a:pt x="331076" y="67995"/>
                  </a:lnTo>
                  <a:lnTo>
                    <a:pt x="338302" y="34175"/>
                  </a:lnTo>
                  <a:lnTo>
                    <a:pt x="338481" y="32956"/>
                  </a:lnTo>
                  <a:lnTo>
                    <a:pt x="338594" y="22478"/>
                  </a:lnTo>
                  <a:close/>
                </a:path>
                <a:path w="627380" h="86360">
                  <a:moveTo>
                    <a:pt x="332320" y="17424"/>
                  </a:moveTo>
                  <a:lnTo>
                    <a:pt x="316407" y="17424"/>
                  </a:lnTo>
                  <a:lnTo>
                    <a:pt x="309930" y="21996"/>
                  </a:lnTo>
                  <a:lnTo>
                    <a:pt x="306222" y="27812"/>
                  </a:lnTo>
                  <a:lnTo>
                    <a:pt x="310616" y="27812"/>
                  </a:lnTo>
                  <a:lnTo>
                    <a:pt x="316027" y="23892"/>
                  </a:lnTo>
                  <a:lnTo>
                    <a:pt x="322313" y="22478"/>
                  </a:lnTo>
                  <a:lnTo>
                    <a:pt x="338594" y="22478"/>
                  </a:lnTo>
                  <a:lnTo>
                    <a:pt x="338594" y="21234"/>
                  </a:lnTo>
                  <a:lnTo>
                    <a:pt x="332320" y="17424"/>
                  </a:lnTo>
                  <a:close/>
                </a:path>
                <a:path w="627380" h="86360">
                  <a:moveTo>
                    <a:pt x="296583" y="0"/>
                  </a:moveTo>
                  <a:lnTo>
                    <a:pt x="290588" y="0"/>
                  </a:lnTo>
                  <a:lnTo>
                    <a:pt x="288493" y="9613"/>
                  </a:lnTo>
                  <a:lnTo>
                    <a:pt x="294487" y="9613"/>
                  </a:lnTo>
                  <a:lnTo>
                    <a:pt x="296583" y="0"/>
                  </a:lnTo>
                  <a:close/>
                </a:path>
                <a:path w="627380" h="86360">
                  <a:moveTo>
                    <a:pt x="364413" y="39624"/>
                  </a:moveTo>
                  <a:lnTo>
                    <a:pt x="358127" y="40563"/>
                  </a:lnTo>
                  <a:lnTo>
                    <a:pt x="349351" y="42100"/>
                  </a:lnTo>
                  <a:lnTo>
                    <a:pt x="341083" y="45440"/>
                  </a:lnTo>
                  <a:lnTo>
                    <a:pt x="341083" y="65430"/>
                  </a:lnTo>
                  <a:lnTo>
                    <a:pt x="347827" y="69418"/>
                  </a:lnTo>
                  <a:lnTo>
                    <a:pt x="363651" y="69418"/>
                  </a:lnTo>
                  <a:lnTo>
                    <a:pt x="370420" y="66116"/>
                  </a:lnTo>
                  <a:lnTo>
                    <a:pt x="371454" y="64388"/>
                  </a:lnTo>
                  <a:lnTo>
                    <a:pt x="352310" y="64388"/>
                  </a:lnTo>
                  <a:lnTo>
                    <a:pt x="347065" y="61810"/>
                  </a:lnTo>
                  <a:lnTo>
                    <a:pt x="347065" y="45250"/>
                  </a:lnTo>
                  <a:lnTo>
                    <a:pt x="359168" y="44869"/>
                  </a:lnTo>
                  <a:lnTo>
                    <a:pt x="366509" y="44284"/>
                  </a:lnTo>
                  <a:lnTo>
                    <a:pt x="369557" y="44107"/>
                  </a:lnTo>
                  <a:lnTo>
                    <a:pt x="375462" y="43903"/>
                  </a:lnTo>
                  <a:lnTo>
                    <a:pt x="377367" y="41528"/>
                  </a:lnTo>
                  <a:lnTo>
                    <a:pt x="383342" y="41528"/>
                  </a:lnTo>
                  <a:lnTo>
                    <a:pt x="383552" y="40563"/>
                  </a:lnTo>
                  <a:lnTo>
                    <a:pt x="383681" y="40106"/>
                  </a:lnTo>
                  <a:lnTo>
                    <a:pt x="369938" y="40106"/>
                  </a:lnTo>
                  <a:lnTo>
                    <a:pt x="364413" y="39624"/>
                  </a:lnTo>
                  <a:close/>
                </a:path>
                <a:path w="627380" h="86360">
                  <a:moveTo>
                    <a:pt x="379361" y="60388"/>
                  </a:moveTo>
                  <a:lnTo>
                    <a:pt x="373849" y="60388"/>
                  </a:lnTo>
                  <a:lnTo>
                    <a:pt x="373938" y="66471"/>
                  </a:lnTo>
                  <a:lnTo>
                    <a:pt x="375742" y="68579"/>
                  </a:lnTo>
                  <a:lnTo>
                    <a:pt x="380695" y="68579"/>
                  </a:lnTo>
                  <a:lnTo>
                    <a:pt x="382689" y="68376"/>
                  </a:lnTo>
                  <a:lnTo>
                    <a:pt x="384022" y="68097"/>
                  </a:lnTo>
                  <a:lnTo>
                    <a:pt x="384849" y="63538"/>
                  </a:lnTo>
                  <a:lnTo>
                    <a:pt x="381076" y="63538"/>
                  </a:lnTo>
                  <a:lnTo>
                    <a:pt x="379361" y="63258"/>
                  </a:lnTo>
                  <a:lnTo>
                    <a:pt x="379361" y="60388"/>
                  </a:lnTo>
                  <a:close/>
                </a:path>
                <a:path w="627380" h="86360">
                  <a:moveTo>
                    <a:pt x="383342" y="41528"/>
                  </a:moveTo>
                  <a:lnTo>
                    <a:pt x="377367" y="41528"/>
                  </a:lnTo>
                  <a:lnTo>
                    <a:pt x="377468" y="42100"/>
                  </a:lnTo>
                  <a:lnTo>
                    <a:pt x="375653" y="50012"/>
                  </a:lnTo>
                  <a:lnTo>
                    <a:pt x="373748" y="58572"/>
                  </a:lnTo>
                  <a:lnTo>
                    <a:pt x="367652" y="64388"/>
                  </a:lnTo>
                  <a:lnTo>
                    <a:pt x="371454" y="64388"/>
                  </a:lnTo>
                  <a:lnTo>
                    <a:pt x="373849" y="60388"/>
                  </a:lnTo>
                  <a:lnTo>
                    <a:pt x="379361" y="60388"/>
                  </a:lnTo>
                  <a:lnTo>
                    <a:pt x="379361" y="58572"/>
                  </a:lnTo>
                  <a:lnTo>
                    <a:pt x="380403" y="56006"/>
                  </a:lnTo>
                  <a:lnTo>
                    <a:pt x="382826" y="43903"/>
                  </a:lnTo>
                  <a:lnTo>
                    <a:pt x="383342" y="41528"/>
                  </a:lnTo>
                  <a:close/>
                </a:path>
                <a:path w="627380" h="86360">
                  <a:moveTo>
                    <a:pt x="384886" y="63334"/>
                  </a:moveTo>
                  <a:lnTo>
                    <a:pt x="383362" y="63538"/>
                  </a:lnTo>
                  <a:lnTo>
                    <a:pt x="384849" y="63538"/>
                  </a:lnTo>
                  <a:lnTo>
                    <a:pt x="384886" y="63334"/>
                  </a:lnTo>
                  <a:close/>
                </a:path>
                <a:path w="627380" h="86360">
                  <a:moveTo>
                    <a:pt x="385648" y="22478"/>
                  </a:moveTo>
                  <a:lnTo>
                    <a:pt x="373849" y="22478"/>
                  </a:lnTo>
                  <a:lnTo>
                    <a:pt x="379653" y="23698"/>
                  </a:lnTo>
                  <a:lnTo>
                    <a:pt x="379653" y="36004"/>
                  </a:lnTo>
                  <a:lnTo>
                    <a:pt x="377659" y="38201"/>
                  </a:lnTo>
                  <a:lnTo>
                    <a:pt x="373748" y="39141"/>
                  </a:lnTo>
                  <a:lnTo>
                    <a:pt x="369938" y="40106"/>
                  </a:lnTo>
                  <a:lnTo>
                    <a:pt x="383681" y="40106"/>
                  </a:lnTo>
                  <a:lnTo>
                    <a:pt x="385540" y="33515"/>
                  </a:lnTo>
                  <a:lnTo>
                    <a:pt x="385648" y="22478"/>
                  </a:lnTo>
                  <a:close/>
                </a:path>
                <a:path w="627380" h="86360">
                  <a:moveTo>
                    <a:pt x="375272" y="17424"/>
                  </a:moveTo>
                  <a:lnTo>
                    <a:pt x="368604" y="17424"/>
                  </a:lnTo>
                  <a:lnTo>
                    <a:pt x="361123" y="18372"/>
                  </a:lnTo>
                  <a:lnTo>
                    <a:pt x="354858" y="21293"/>
                  </a:lnTo>
                  <a:lnTo>
                    <a:pt x="350272" y="26302"/>
                  </a:lnTo>
                  <a:lnTo>
                    <a:pt x="347827" y="33515"/>
                  </a:lnTo>
                  <a:lnTo>
                    <a:pt x="353834" y="33515"/>
                  </a:lnTo>
                  <a:lnTo>
                    <a:pt x="355079" y="25336"/>
                  </a:lnTo>
                  <a:lnTo>
                    <a:pt x="361645" y="22478"/>
                  </a:lnTo>
                  <a:lnTo>
                    <a:pt x="385648" y="22478"/>
                  </a:lnTo>
                  <a:lnTo>
                    <a:pt x="385648" y="19710"/>
                  </a:lnTo>
                  <a:lnTo>
                    <a:pt x="375272" y="17424"/>
                  </a:lnTo>
                  <a:close/>
                </a:path>
                <a:path w="627380" h="86360">
                  <a:moveTo>
                    <a:pt x="409079" y="0"/>
                  </a:moveTo>
                  <a:lnTo>
                    <a:pt x="403085" y="0"/>
                  </a:lnTo>
                  <a:lnTo>
                    <a:pt x="388416" y="67995"/>
                  </a:lnTo>
                  <a:lnTo>
                    <a:pt x="394411" y="67995"/>
                  </a:lnTo>
                  <a:lnTo>
                    <a:pt x="409079" y="0"/>
                  </a:lnTo>
                  <a:close/>
                </a:path>
                <a:path w="627380" h="86360">
                  <a:moveTo>
                    <a:pt x="445287" y="18872"/>
                  </a:moveTo>
                  <a:lnTo>
                    <a:pt x="439850" y="18875"/>
                  </a:lnTo>
                  <a:lnTo>
                    <a:pt x="425373" y="86194"/>
                  </a:lnTo>
                  <a:lnTo>
                    <a:pt x="431380" y="86194"/>
                  </a:lnTo>
                  <a:lnTo>
                    <a:pt x="437375" y="58191"/>
                  </a:lnTo>
                  <a:lnTo>
                    <a:pt x="439470" y="58191"/>
                  </a:lnTo>
                  <a:lnTo>
                    <a:pt x="439470" y="50203"/>
                  </a:lnTo>
                  <a:lnTo>
                    <a:pt x="440877" y="40722"/>
                  </a:lnTo>
                  <a:lnTo>
                    <a:pt x="445008" y="31764"/>
                  </a:lnTo>
                  <a:lnTo>
                    <a:pt x="449105" y="27698"/>
                  </a:lnTo>
                  <a:lnTo>
                    <a:pt x="443382" y="27698"/>
                  </a:lnTo>
                  <a:lnTo>
                    <a:pt x="445287" y="18872"/>
                  </a:lnTo>
                  <a:close/>
                </a:path>
                <a:path w="627380" h="86360">
                  <a:moveTo>
                    <a:pt x="439470" y="58191"/>
                  </a:moveTo>
                  <a:lnTo>
                    <a:pt x="437565" y="58191"/>
                  </a:lnTo>
                  <a:lnTo>
                    <a:pt x="438899" y="66192"/>
                  </a:lnTo>
                  <a:lnTo>
                    <a:pt x="445566" y="69418"/>
                  </a:lnTo>
                  <a:lnTo>
                    <a:pt x="453288" y="69418"/>
                  </a:lnTo>
                  <a:lnTo>
                    <a:pt x="464432" y="66553"/>
                  </a:lnTo>
                  <a:lnTo>
                    <a:pt x="466894" y="64388"/>
                  </a:lnTo>
                  <a:lnTo>
                    <a:pt x="444423" y="64388"/>
                  </a:lnTo>
                  <a:lnTo>
                    <a:pt x="439470" y="58775"/>
                  </a:lnTo>
                  <a:lnTo>
                    <a:pt x="439470" y="58191"/>
                  </a:lnTo>
                  <a:close/>
                </a:path>
                <a:path w="627380" h="86360">
                  <a:moveTo>
                    <a:pt x="474825" y="22478"/>
                  </a:moveTo>
                  <a:lnTo>
                    <a:pt x="469950" y="22478"/>
                  </a:lnTo>
                  <a:lnTo>
                    <a:pt x="474141" y="28752"/>
                  </a:lnTo>
                  <a:lnTo>
                    <a:pt x="474089" y="37515"/>
                  </a:lnTo>
                  <a:lnTo>
                    <a:pt x="472810" y="46467"/>
                  </a:lnTo>
                  <a:lnTo>
                    <a:pt x="468845" y="55268"/>
                  </a:lnTo>
                  <a:lnTo>
                    <a:pt x="462290" y="61820"/>
                  </a:lnTo>
                  <a:lnTo>
                    <a:pt x="453186" y="64388"/>
                  </a:lnTo>
                  <a:lnTo>
                    <a:pt x="466894" y="64388"/>
                  </a:lnTo>
                  <a:lnTo>
                    <a:pt x="472889" y="59120"/>
                  </a:lnTo>
                  <a:lnTo>
                    <a:pt x="478257" y="48860"/>
                  </a:lnTo>
                  <a:lnTo>
                    <a:pt x="480136" y="37515"/>
                  </a:lnTo>
                  <a:lnTo>
                    <a:pt x="478989" y="29313"/>
                  </a:lnTo>
                  <a:lnTo>
                    <a:pt x="475522" y="22969"/>
                  </a:lnTo>
                  <a:lnTo>
                    <a:pt x="474825" y="22478"/>
                  </a:lnTo>
                  <a:close/>
                </a:path>
                <a:path w="627380" h="86360">
                  <a:moveTo>
                    <a:pt x="461479" y="17424"/>
                  </a:moveTo>
                  <a:lnTo>
                    <a:pt x="452805" y="17424"/>
                  </a:lnTo>
                  <a:lnTo>
                    <a:pt x="447763" y="21234"/>
                  </a:lnTo>
                  <a:lnTo>
                    <a:pt x="443572" y="27698"/>
                  </a:lnTo>
                  <a:lnTo>
                    <a:pt x="449105" y="27698"/>
                  </a:lnTo>
                  <a:lnTo>
                    <a:pt x="451729" y="25094"/>
                  </a:lnTo>
                  <a:lnTo>
                    <a:pt x="460908" y="22478"/>
                  </a:lnTo>
                  <a:lnTo>
                    <a:pt x="474825" y="22478"/>
                  </a:lnTo>
                  <a:lnTo>
                    <a:pt x="469677" y="18872"/>
                  </a:lnTo>
                  <a:lnTo>
                    <a:pt x="461479" y="17424"/>
                  </a:lnTo>
                  <a:close/>
                </a:path>
                <a:path w="627380" h="86360">
                  <a:moveTo>
                    <a:pt x="511289" y="17424"/>
                  </a:moveTo>
                  <a:lnTo>
                    <a:pt x="499603" y="20086"/>
                  </a:lnTo>
                  <a:lnTo>
                    <a:pt x="490996" y="27151"/>
                  </a:lnTo>
                  <a:lnTo>
                    <a:pt x="485677" y="37232"/>
                  </a:lnTo>
                  <a:lnTo>
                    <a:pt x="483857" y="48945"/>
                  </a:lnTo>
                  <a:lnTo>
                    <a:pt x="485140" y="57336"/>
                  </a:lnTo>
                  <a:lnTo>
                    <a:pt x="488913" y="63796"/>
                  </a:lnTo>
                  <a:lnTo>
                    <a:pt x="495060" y="67949"/>
                  </a:lnTo>
                  <a:lnTo>
                    <a:pt x="503466" y="69418"/>
                  </a:lnTo>
                  <a:lnTo>
                    <a:pt x="515400" y="66633"/>
                  </a:lnTo>
                  <a:lnTo>
                    <a:pt x="517991" y="64388"/>
                  </a:lnTo>
                  <a:lnTo>
                    <a:pt x="494614" y="64388"/>
                  </a:lnTo>
                  <a:lnTo>
                    <a:pt x="489851" y="57912"/>
                  </a:lnTo>
                  <a:lnTo>
                    <a:pt x="489851" y="48387"/>
                  </a:lnTo>
                  <a:lnTo>
                    <a:pt x="491188" y="39473"/>
                  </a:lnTo>
                  <a:lnTo>
                    <a:pt x="495114" y="31108"/>
                  </a:lnTo>
                  <a:lnTo>
                    <a:pt x="501504" y="24905"/>
                  </a:lnTo>
                  <a:lnTo>
                    <a:pt x="510235" y="22478"/>
                  </a:lnTo>
                  <a:lnTo>
                    <a:pt x="525230" y="22478"/>
                  </a:lnTo>
                  <a:lnTo>
                    <a:pt x="519145" y="18730"/>
                  </a:lnTo>
                  <a:lnTo>
                    <a:pt x="511289" y="17424"/>
                  </a:lnTo>
                  <a:close/>
                </a:path>
                <a:path w="627380" h="86360">
                  <a:moveTo>
                    <a:pt x="525230" y="22478"/>
                  </a:moveTo>
                  <a:lnTo>
                    <a:pt x="519861" y="22478"/>
                  </a:lnTo>
                  <a:lnTo>
                    <a:pt x="524725" y="28752"/>
                  </a:lnTo>
                  <a:lnTo>
                    <a:pt x="524725" y="37896"/>
                  </a:lnTo>
                  <a:lnTo>
                    <a:pt x="523433" y="46858"/>
                  </a:lnTo>
                  <a:lnTo>
                    <a:pt x="519603" y="55429"/>
                  </a:lnTo>
                  <a:lnTo>
                    <a:pt x="513308" y="61856"/>
                  </a:lnTo>
                  <a:lnTo>
                    <a:pt x="504621" y="64388"/>
                  </a:lnTo>
                  <a:lnTo>
                    <a:pt x="517991" y="64388"/>
                  </a:lnTo>
                  <a:lnTo>
                    <a:pt x="523911" y="59262"/>
                  </a:lnTo>
                  <a:lnTo>
                    <a:pt x="529010" y="48785"/>
                  </a:lnTo>
                  <a:lnTo>
                    <a:pt x="530707" y="36677"/>
                  </a:lnTo>
                  <a:lnTo>
                    <a:pt x="529280" y="28563"/>
                  </a:lnTo>
                  <a:lnTo>
                    <a:pt x="525284" y="22512"/>
                  </a:lnTo>
                  <a:close/>
                </a:path>
                <a:path w="627380" h="86360">
                  <a:moveTo>
                    <a:pt x="549097" y="18872"/>
                  </a:moveTo>
                  <a:lnTo>
                    <a:pt x="543102" y="18872"/>
                  </a:lnTo>
                  <a:lnTo>
                    <a:pt x="532536" y="67995"/>
                  </a:lnTo>
                  <a:lnTo>
                    <a:pt x="538530" y="67995"/>
                  </a:lnTo>
                  <a:lnTo>
                    <a:pt x="549097" y="18872"/>
                  </a:lnTo>
                  <a:close/>
                </a:path>
                <a:path w="627380" h="86360">
                  <a:moveTo>
                    <a:pt x="564349" y="18872"/>
                  </a:moveTo>
                  <a:lnTo>
                    <a:pt x="558825" y="18872"/>
                  </a:lnTo>
                  <a:lnTo>
                    <a:pt x="548246" y="67995"/>
                  </a:lnTo>
                  <a:lnTo>
                    <a:pt x="554253" y="67995"/>
                  </a:lnTo>
                  <a:lnTo>
                    <a:pt x="559676" y="42748"/>
                  </a:lnTo>
                  <a:lnTo>
                    <a:pt x="562589" y="34319"/>
                  </a:lnTo>
                  <a:lnTo>
                    <a:pt x="567048" y="27936"/>
                  </a:lnTo>
                  <a:lnTo>
                    <a:pt x="567219" y="27812"/>
                  </a:lnTo>
                  <a:lnTo>
                    <a:pt x="562635" y="27812"/>
                  </a:lnTo>
                  <a:lnTo>
                    <a:pt x="564349" y="18872"/>
                  </a:lnTo>
                  <a:close/>
                </a:path>
                <a:path w="627380" h="86360">
                  <a:moveTo>
                    <a:pt x="595198" y="22478"/>
                  </a:moveTo>
                  <a:lnTo>
                    <a:pt x="584250" y="22478"/>
                  </a:lnTo>
                  <a:lnTo>
                    <a:pt x="589203" y="24853"/>
                  </a:lnTo>
                  <a:lnTo>
                    <a:pt x="589203" y="32956"/>
                  </a:lnTo>
                  <a:lnTo>
                    <a:pt x="588924" y="34759"/>
                  </a:lnTo>
                  <a:lnTo>
                    <a:pt x="588504" y="36461"/>
                  </a:lnTo>
                  <a:lnTo>
                    <a:pt x="581685" y="67995"/>
                  </a:lnTo>
                  <a:lnTo>
                    <a:pt x="587679" y="67995"/>
                  </a:lnTo>
                  <a:lnTo>
                    <a:pt x="594906" y="34175"/>
                  </a:lnTo>
                  <a:lnTo>
                    <a:pt x="595084" y="32956"/>
                  </a:lnTo>
                  <a:lnTo>
                    <a:pt x="595198" y="22478"/>
                  </a:lnTo>
                  <a:close/>
                </a:path>
                <a:path w="627380" h="86360">
                  <a:moveTo>
                    <a:pt x="588924" y="17424"/>
                  </a:moveTo>
                  <a:lnTo>
                    <a:pt x="573011" y="17424"/>
                  </a:lnTo>
                  <a:lnTo>
                    <a:pt x="566534" y="21996"/>
                  </a:lnTo>
                  <a:lnTo>
                    <a:pt x="562825" y="27812"/>
                  </a:lnTo>
                  <a:lnTo>
                    <a:pt x="567219" y="27812"/>
                  </a:lnTo>
                  <a:lnTo>
                    <a:pt x="572631" y="23892"/>
                  </a:lnTo>
                  <a:lnTo>
                    <a:pt x="578916" y="22478"/>
                  </a:lnTo>
                  <a:lnTo>
                    <a:pt x="595198" y="22478"/>
                  </a:lnTo>
                  <a:lnTo>
                    <a:pt x="595198" y="21234"/>
                  </a:lnTo>
                  <a:lnTo>
                    <a:pt x="588924" y="17424"/>
                  </a:lnTo>
                  <a:close/>
                </a:path>
                <a:path w="627380" h="86360">
                  <a:moveTo>
                    <a:pt x="553186" y="0"/>
                  </a:moveTo>
                  <a:lnTo>
                    <a:pt x="547192" y="0"/>
                  </a:lnTo>
                  <a:lnTo>
                    <a:pt x="545096" y="9613"/>
                  </a:lnTo>
                  <a:lnTo>
                    <a:pt x="551091" y="9613"/>
                  </a:lnTo>
                  <a:lnTo>
                    <a:pt x="553186" y="0"/>
                  </a:lnTo>
                  <a:close/>
                </a:path>
                <a:path w="627380" h="86360">
                  <a:moveTo>
                    <a:pt x="616343" y="23901"/>
                  </a:moveTo>
                  <a:lnTo>
                    <a:pt x="610336" y="23901"/>
                  </a:lnTo>
                  <a:lnTo>
                    <a:pt x="603110" y="58686"/>
                  </a:lnTo>
                  <a:lnTo>
                    <a:pt x="602919" y="60490"/>
                  </a:lnTo>
                  <a:lnTo>
                    <a:pt x="602919" y="67437"/>
                  </a:lnTo>
                  <a:lnTo>
                    <a:pt x="607479" y="68579"/>
                  </a:lnTo>
                  <a:lnTo>
                    <a:pt x="613956" y="68579"/>
                  </a:lnTo>
                  <a:lnTo>
                    <a:pt x="618058" y="68199"/>
                  </a:lnTo>
                  <a:lnTo>
                    <a:pt x="618983" y="63538"/>
                  </a:lnTo>
                  <a:lnTo>
                    <a:pt x="609765" y="63538"/>
                  </a:lnTo>
                  <a:lnTo>
                    <a:pt x="608914" y="61810"/>
                  </a:lnTo>
                  <a:lnTo>
                    <a:pt x="608914" y="58572"/>
                  </a:lnTo>
                  <a:lnTo>
                    <a:pt x="609104" y="57734"/>
                  </a:lnTo>
                  <a:lnTo>
                    <a:pt x="609574" y="55448"/>
                  </a:lnTo>
                  <a:lnTo>
                    <a:pt x="616343" y="23901"/>
                  </a:lnTo>
                  <a:close/>
                </a:path>
                <a:path w="627380" h="86360">
                  <a:moveTo>
                    <a:pt x="619099" y="62953"/>
                  </a:moveTo>
                  <a:lnTo>
                    <a:pt x="616724" y="63334"/>
                  </a:lnTo>
                  <a:lnTo>
                    <a:pt x="614438" y="63538"/>
                  </a:lnTo>
                  <a:lnTo>
                    <a:pt x="618983" y="63538"/>
                  </a:lnTo>
                  <a:lnTo>
                    <a:pt x="619099" y="62953"/>
                  </a:lnTo>
                  <a:close/>
                </a:path>
                <a:path w="627380" h="86360">
                  <a:moveTo>
                    <a:pt x="627291" y="18872"/>
                  </a:moveTo>
                  <a:lnTo>
                    <a:pt x="602627" y="18872"/>
                  </a:lnTo>
                  <a:lnTo>
                    <a:pt x="601484" y="23901"/>
                  </a:lnTo>
                  <a:lnTo>
                    <a:pt x="626338" y="23901"/>
                  </a:lnTo>
                  <a:lnTo>
                    <a:pt x="627291" y="18872"/>
                  </a:lnTo>
                  <a:close/>
                </a:path>
                <a:path w="627380" h="86360">
                  <a:moveTo>
                    <a:pt x="620623" y="4000"/>
                  </a:moveTo>
                  <a:lnTo>
                    <a:pt x="614629" y="4000"/>
                  </a:lnTo>
                  <a:lnTo>
                    <a:pt x="611479" y="18872"/>
                  </a:lnTo>
                  <a:lnTo>
                    <a:pt x="617486" y="18872"/>
                  </a:lnTo>
                  <a:lnTo>
                    <a:pt x="620623" y="4000"/>
                  </a:lnTo>
                  <a:close/>
                </a:path>
              </a:pathLst>
            </a:custGeom>
            <a:solidFill>
              <a:srgbClr val="004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538920" y="6250127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89" h="71120">
                  <a:moveTo>
                    <a:pt x="34188" y="0"/>
                  </a:moveTo>
                  <a:lnTo>
                    <a:pt x="29324" y="0"/>
                  </a:lnTo>
                  <a:lnTo>
                    <a:pt x="0" y="70853"/>
                  </a:lnTo>
                  <a:lnTo>
                    <a:pt x="5143" y="7085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595778" y="6251549"/>
              <a:ext cx="545465" cy="86360"/>
            </a:xfrm>
            <a:custGeom>
              <a:avLst/>
              <a:gdLst/>
              <a:ahLst/>
              <a:cxnLst/>
              <a:rect l="l" t="t" r="r" b="b"/>
              <a:pathLst>
                <a:path w="545464" h="86360">
                  <a:moveTo>
                    <a:pt x="5994" y="18859"/>
                  </a:moveTo>
                  <a:lnTo>
                    <a:pt x="0" y="18859"/>
                  </a:lnTo>
                  <a:lnTo>
                    <a:pt x="0" y="67995"/>
                  </a:lnTo>
                  <a:lnTo>
                    <a:pt x="5994" y="67995"/>
                  </a:lnTo>
                  <a:lnTo>
                    <a:pt x="5994" y="18859"/>
                  </a:lnTo>
                  <a:close/>
                </a:path>
                <a:path w="545464" h="86360">
                  <a:moveTo>
                    <a:pt x="5994" y="0"/>
                  </a:moveTo>
                  <a:lnTo>
                    <a:pt x="0" y="0"/>
                  </a:lnTo>
                  <a:lnTo>
                    <a:pt x="0" y="9613"/>
                  </a:lnTo>
                  <a:lnTo>
                    <a:pt x="5994" y="9613"/>
                  </a:lnTo>
                  <a:lnTo>
                    <a:pt x="5994" y="0"/>
                  </a:lnTo>
                  <a:close/>
                </a:path>
                <a:path w="545464" h="86360">
                  <a:moveTo>
                    <a:pt x="21132" y="18859"/>
                  </a:moveTo>
                  <a:lnTo>
                    <a:pt x="15621" y="18859"/>
                  </a:lnTo>
                  <a:lnTo>
                    <a:pt x="15621" y="67995"/>
                  </a:lnTo>
                  <a:lnTo>
                    <a:pt x="21602" y="67995"/>
                  </a:lnTo>
                  <a:lnTo>
                    <a:pt x="21704" y="30276"/>
                  </a:lnTo>
                  <a:lnTo>
                    <a:pt x="23387" y="27139"/>
                  </a:lnTo>
                  <a:lnTo>
                    <a:pt x="21132" y="27139"/>
                  </a:lnTo>
                  <a:lnTo>
                    <a:pt x="21132" y="18859"/>
                  </a:lnTo>
                  <a:close/>
                </a:path>
                <a:path w="545464" h="86360">
                  <a:moveTo>
                    <a:pt x="50337" y="22466"/>
                  </a:moveTo>
                  <a:lnTo>
                    <a:pt x="43903" y="22466"/>
                  </a:lnTo>
                  <a:lnTo>
                    <a:pt x="46672" y="27990"/>
                  </a:lnTo>
                  <a:lnTo>
                    <a:pt x="46570" y="67995"/>
                  </a:lnTo>
                  <a:lnTo>
                    <a:pt x="52565" y="67995"/>
                  </a:lnTo>
                  <a:lnTo>
                    <a:pt x="52565" y="31038"/>
                  </a:lnTo>
                  <a:lnTo>
                    <a:pt x="53940" y="27038"/>
                  </a:lnTo>
                  <a:lnTo>
                    <a:pt x="51612" y="27038"/>
                  </a:lnTo>
                  <a:lnTo>
                    <a:pt x="50337" y="22466"/>
                  </a:lnTo>
                  <a:close/>
                </a:path>
                <a:path w="545464" h="86360">
                  <a:moveTo>
                    <a:pt x="82952" y="22466"/>
                  </a:moveTo>
                  <a:lnTo>
                    <a:pt x="74485" y="22466"/>
                  </a:lnTo>
                  <a:lnTo>
                    <a:pt x="77533" y="26847"/>
                  </a:lnTo>
                  <a:lnTo>
                    <a:pt x="77533" y="67995"/>
                  </a:lnTo>
                  <a:lnTo>
                    <a:pt x="83515" y="67995"/>
                  </a:lnTo>
                  <a:lnTo>
                    <a:pt x="83515" y="23037"/>
                  </a:lnTo>
                  <a:lnTo>
                    <a:pt x="82952" y="22466"/>
                  </a:lnTo>
                  <a:close/>
                </a:path>
                <a:path w="545464" h="86360">
                  <a:moveTo>
                    <a:pt x="44005" y="17437"/>
                  </a:moveTo>
                  <a:lnTo>
                    <a:pt x="29705" y="17437"/>
                  </a:lnTo>
                  <a:lnTo>
                    <a:pt x="24561" y="21234"/>
                  </a:lnTo>
                  <a:lnTo>
                    <a:pt x="21412" y="27139"/>
                  </a:lnTo>
                  <a:lnTo>
                    <a:pt x="23387" y="27139"/>
                  </a:lnTo>
                  <a:lnTo>
                    <a:pt x="25895" y="22466"/>
                  </a:lnTo>
                  <a:lnTo>
                    <a:pt x="50337" y="22466"/>
                  </a:lnTo>
                  <a:lnTo>
                    <a:pt x="49809" y="20574"/>
                  </a:lnTo>
                  <a:lnTo>
                    <a:pt x="44005" y="17437"/>
                  </a:lnTo>
                  <a:close/>
                </a:path>
                <a:path w="545464" h="86360">
                  <a:moveTo>
                    <a:pt x="78003" y="17437"/>
                  </a:moveTo>
                  <a:lnTo>
                    <a:pt x="60756" y="17437"/>
                  </a:lnTo>
                  <a:lnTo>
                    <a:pt x="54559" y="20574"/>
                  </a:lnTo>
                  <a:lnTo>
                    <a:pt x="51612" y="27038"/>
                  </a:lnTo>
                  <a:lnTo>
                    <a:pt x="53940" y="27038"/>
                  </a:lnTo>
                  <a:lnTo>
                    <a:pt x="55511" y="22466"/>
                  </a:lnTo>
                  <a:lnTo>
                    <a:pt x="82952" y="22466"/>
                  </a:lnTo>
                  <a:lnTo>
                    <a:pt x="78003" y="17437"/>
                  </a:lnTo>
                  <a:close/>
                </a:path>
                <a:path w="545464" h="86360">
                  <a:moveTo>
                    <a:pt x="125907" y="0"/>
                  </a:moveTo>
                  <a:lnTo>
                    <a:pt x="118681" y="0"/>
                  </a:lnTo>
                  <a:lnTo>
                    <a:pt x="118681" y="67995"/>
                  </a:lnTo>
                  <a:lnTo>
                    <a:pt x="125145" y="67995"/>
                  </a:lnTo>
                  <a:lnTo>
                    <a:pt x="125145" y="10464"/>
                  </a:lnTo>
                  <a:lnTo>
                    <a:pt x="133117" y="10464"/>
                  </a:lnTo>
                  <a:lnTo>
                    <a:pt x="125907" y="0"/>
                  </a:lnTo>
                  <a:close/>
                </a:path>
                <a:path w="545464" h="86360">
                  <a:moveTo>
                    <a:pt x="133117" y="10464"/>
                  </a:moveTo>
                  <a:lnTo>
                    <a:pt x="125336" y="10464"/>
                  </a:lnTo>
                  <a:lnTo>
                    <a:pt x="164973" y="67995"/>
                  </a:lnTo>
                  <a:lnTo>
                    <a:pt x="172199" y="67995"/>
                  </a:lnTo>
                  <a:lnTo>
                    <a:pt x="172199" y="57530"/>
                  </a:lnTo>
                  <a:lnTo>
                    <a:pt x="165544" y="57530"/>
                  </a:lnTo>
                  <a:lnTo>
                    <a:pt x="133117" y="10464"/>
                  </a:lnTo>
                  <a:close/>
                </a:path>
                <a:path w="545464" h="86360">
                  <a:moveTo>
                    <a:pt x="172199" y="0"/>
                  </a:moveTo>
                  <a:lnTo>
                    <a:pt x="165735" y="0"/>
                  </a:lnTo>
                  <a:lnTo>
                    <a:pt x="165735" y="57530"/>
                  </a:lnTo>
                  <a:lnTo>
                    <a:pt x="172199" y="57530"/>
                  </a:lnTo>
                  <a:lnTo>
                    <a:pt x="172199" y="0"/>
                  </a:lnTo>
                  <a:close/>
                </a:path>
                <a:path w="545464" h="86360">
                  <a:moveTo>
                    <a:pt x="202488" y="17437"/>
                  </a:moveTo>
                  <a:lnTo>
                    <a:pt x="192431" y="19677"/>
                  </a:lnTo>
                  <a:lnTo>
                    <a:pt x="185537" y="25577"/>
                  </a:lnTo>
                  <a:lnTo>
                    <a:pt x="181571" y="33907"/>
                  </a:lnTo>
                  <a:lnTo>
                    <a:pt x="180301" y="43434"/>
                  </a:lnTo>
                  <a:lnTo>
                    <a:pt x="181571" y="53400"/>
                  </a:lnTo>
                  <a:lnTo>
                    <a:pt x="185537" y="61680"/>
                  </a:lnTo>
                  <a:lnTo>
                    <a:pt x="192431" y="67336"/>
                  </a:lnTo>
                  <a:lnTo>
                    <a:pt x="202488" y="69430"/>
                  </a:lnTo>
                  <a:lnTo>
                    <a:pt x="210704" y="68246"/>
                  </a:lnTo>
                  <a:lnTo>
                    <a:pt x="216887" y="64804"/>
                  </a:lnTo>
                  <a:lnTo>
                    <a:pt x="217213" y="64388"/>
                  </a:lnTo>
                  <a:lnTo>
                    <a:pt x="190957" y="64388"/>
                  </a:lnTo>
                  <a:lnTo>
                    <a:pt x="186385" y="53809"/>
                  </a:lnTo>
                  <a:lnTo>
                    <a:pt x="186296" y="45046"/>
                  </a:lnTo>
                  <a:lnTo>
                    <a:pt x="224104" y="45046"/>
                  </a:lnTo>
                  <a:lnTo>
                    <a:pt x="223632" y="40004"/>
                  </a:lnTo>
                  <a:lnTo>
                    <a:pt x="186296" y="40004"/>
                  </a:lnTo>
                  <a:lnTo>
                    <a:pt x="187248" y="31051"/>
                  </a:lnTo>
                  <a:lnTo>
                    <a:pt x="192671" y="22466"/>
                  </a:lnTo>
                  <a:lnTo>
                    <a:pt x="215498" y="22466"/>
                  </a:lnTo>
                  <a:lnTo>
                    <a:pt x="212609" y="19809"/>
                  </a:lnTo>
                  <a:lnTo>
                    <a:pt x="202488" y="17437"/>
                  </a:lnTo>
                  <a:close/>
                </a:path>
                <a:path w="545464" h="86360">
                  <a:moveTo>
                    <a:pt x="223913" y="51815"/>
                  </a:moveTo>
                  <a:lnTo>
                    <a:pt x="217931" y="51815"/>
                  </a:lnTo>
                  <a:lnTo>
                    <a:pt x="216026" y="59245"/>
                  </a:lnTo>
                  <a:lnTo>
                    <a:pt x="211251" y="64388"/>
                  </a:lnTo>
                  <a:lnTo>
                    <a:pt x="217213" y="64388"/>
                  </a:lnTo>
                  <a:lnTo>
                    <a:pt x="221236" y="59245"/>
                  </a:lnTo>
                  <a:lnTo>
                    <a:pt x="223913" y="51815"/>
                  </a:lnTo>
                  <a:close/>
                </a:path>
                <a:path w="545464" h="86360">
                  <a:moveTo>
                    <a:pt x="215498" y="22466"/>
                  </a:moveTo>
                  <a:lnTo>
                    <a:pt x="212204" y="22466"/>
                  </a:lnTo>
                  <a:lnTo>
                    <a:pt x="217830" y="30949"/>
                  </a:lnTo>
                  <a:lnTo>
                    <a:pt x="218122" y="40004"/>
                  </a:lnTo>
                  <a:lnTo>
                    <a:pt x="223632" y="40004"/>
                  </a:lnTo>
                  <a:lnTo>
                    <a:pt x="223155" y="34908"/>
                  </a:lnTo>
                  <a:lnTo>
                    <a:pt x="219411" y="26065"/>
                  </a:lnTo>
                  <a:lnTo>
                    <a:pt x="215498" y="22466"/>
                  </a:lnTo>
                  <a:close/>
                </a:path>
                <a:path w="545464" h="86360">
                  <a:moveTo>
                    <a:pt x="236207" y="18859"/>
                  </a:moveTo>
                  <a:lnTo>
                    <a:pt x="230212" y="18859"/>
                  </a:lnTo>
                  <a:lnTo>
                    <a:pt x="230212" y="67995"/>
                  </a:lnTo>
                  <a:lnTo>
                    <a:pt x="236207" y="67995"/>
                  </a:lnTo>
                  <a:lnTo>
                    <a:pt x="236265" y="36372"/>
                  </a:lnTo>
                  <a:lnTo>
                    <a:pt x="236397" y="29705"/>
                  </a:lnTo>
                  <a:lnTo>
                    <a:pt x="238272" y="27330"/>
                  </a:lnTo>
                  <a:lnTo>
                    <a:pt x="236207" y="27330"/>
                  </a:lnTo>
                  <a:lnTo>
                    <a:pt x="236207" y="18859"/>
                  </a:lnTo>
                  <a:close/>
                </a:path>
                <a:path w="545464" h="86360">
                  <a:moveTo>
                    <a:pt x="266225" y="22466"/>
                  </a:moveTo>
                  <a:lnTo>
                    <a:pt x="261366" y="22466"/>
                  </a:lnTo>
                  <a:lnTo>
                    <a:pt x="264121" y="28854"/>
                  </a:lnTo>
                  <a:lnTo>
                    <a:pt x="264121" y="67995"/>
                  </a:lnTo>
                  <a:lnTo>
                    <a:pt x="270116" y="67995"/>
                  </a:lnTo>
                  <a:lnTo>
                    <a:pt x="270116" y="36372"/>
                  </a:lnTo>
                  <a:lnTo>
                    <a:pt x="269245" y="28474"/>
                  </a:lnTo>
                  <a:lnTo>
                    <a:pt x="266295" y="22513"/>
                  </a:lnTo>
                  <a:close/>
                </a:path>
                <a:path w="545464" h="86360">
                  <a:moveTo>
                    <a:pt x="252120" y="17437"/>
                  </a:moveTo>
                  <a:lnTo>
                    <a:pt x="245160" y="17437"/>
                  </a:lnTo>
                  <a:lnTo>
                    <a:pt x="238582" y="21424"/>
                  </a:lnTo>
                  <a:lnTo>
                    <a:pt x="236397" y="27330"/>
                  </a:lnTo>
                  <a:lnTo>
                    <a:pt x="238272" y="27330"/>
                  </a:lnTo>
                  <a:lnTo>
                    <a:pt x="242112" y="22466"/>
                  </a:lnTo>
                  <a:lnTo>
                    <a:pt x="266225" y="22466"/>
                  </a:lnTo>
                  <a:lnTo>
                    <a:pt x="260756" y="18749"/>
                  </a:lnTo>
                  <a:lnTo>
                    <a:pt x="252120" y="17437"/>
                  </a:lnTo>
                  <a:close/>
                </a:path>
                <a:path w="545464" h="86360">
                  <a:moveTo>
                    <a:pt x="285445" y="18859"/>
                  </a:moveTo>
                  <a:lnTo>
                    <a:pt x="279463" y="18859"/>
                  </a:lnTo>
                  <a:lnTo>
                    <a:pt x="279463" y="67995"/>
                  </a:lnTo>
                  <a:lnTo>
                    <a:pt x="285445" y="67995"/>
                  </a:lnTo>
                  <a:lnTo>
                    <a:pt x="285503" y="36372"/>
                  </a:lnTo>
                  <a:lnTo>
                    <a:pt x="285635" y="29705"/>
                  </a:lnTo>
                  <a:lnTo>
                    <a:pt x="287510" y="27330"/>
                  </a:lnTo>
                  <a:lnTo>
                    <a:pt x="285445" y="27330"/>
                  </a:lnTo>
                  <a:lnTo>
                    <a:pt x="285445" y="18859"/>
                  </a:lnTo>
                  <a:close/>
                </a:path>
                <a:path w="545464" h="86360">
                  <a:moveTo>
                    <a:pt x="315467" y="22466"/>
                  </a:moveTo>
                  <a:lnTo>
                    <a:pt x="310603" y="22466"/>
                  </a:lnTo>
                  <a:lnTo>
                    <a:pt x="313372" y="28854"/>
                  </a:lnTo>
                  <a:lnTo>
                    <a:pt x="313372" y="67995"/>
                  </a:lnTo>
                  <a:lnTo>
                    <a:pt x="319354" y="67995"/>
                  </a:lnTo>
                  <a:lnTo>
                    <a:pt x="319354" y="36372"/>
                  </a:lnTo>
                  <a:lnTo>
                    <a:pt x="318485" y="28474"/>
                  </a:lnTo>
                  <a:lnTo>
                    <a:pt x="315537" y="22513"/>
                  </a:lnTo>
                  <a:close/>
                </a:path>
                <a:path w="545464" h="86360">
                  <a:moveTo>
                    <a:pt x="301358" y="17437"/>
                  </a:moveTo>
                  <a:lnTo>
                    <a:pt x="294398" y="17437"/>
                  </a:lnTo>
                  <a:lnTo>
                    <a:pt x="287832" y="21424"/>
                  </a:lnTo>
                  <a:lnTo>
                    <a:pt x="285635" y="27330"/>
                  </a:lnTo>
                  <a:lnTo>
                    <a:pt x="287510" y="27330"/>
                  </a:lnTo>
                  <a:lnTo>
                    <a:pt x="291350" y="22466"/>
                  </a:lnTo>
                  <a:lnTo>
                    <a:pt x="315467" y="22466"/>
                  </a:lnTo>
                  <a:lnTo>
                    <a:pt x="309999" y="18749"/>
                  </a:lnTo>
                  <a:lnTo>
                    <a:pt x="301358" y="17437"/>
                  </a:lnTo>
                  <a:close/>
                </a:path>
                <a:path w="545464" h="86360">
                  <a:moveTo>
                    <a:pt x="334314" y="18859"/>
                  </a:moveTo>
                  <a:lnTo>
                    <a:pt x="328790" y="18859"/>
                  </a:lnTo>
                  <a:lnTo>
                    <a:pt x="328790" y="86194"/>
                  </a:lnTo>
                  <a:lnTo>
                    <a:pt x="334784" y="86194"/>
                  </a:lnTo>
                  <a:lnTo>
                    <a:pt x="334784" y="58674"/>
                  </a:lnTo>
                  <a:lnTo>
                    <a:pt x="339660" y="58674"/>
                  </a:lnTo>
                  <a:lnTo>
                    <a:pt x="338621" y="57735"/>
                  </a:lnTo>
                  <a:lnTo>
                    <a:pt x="335684" y="51010"/>
                  </a:lnTo>
                  <a:lnTo>
                    <a:pt x="334784" y="43434"/>
                  </a:lnTo>
                  <a:lnTo>
                    <a:pt x="335616" y="35453"/>
                  </a:lnTo>
                  <a:lnTo>
                    <a:pt x="338440" y="28768"/>
                  </a:lnTo>
                  <a:lnTo>
                    <a:pt x="339119" y="28181"/>
                  </a:lnTo>
                  <a:lnTo>
                    <a:pt x="334314" y="28181"/>
                  </a:lnTo>
                  <a:lnTo>
                    <a:pt x="334314" y="18859"/>
                  </a:lnTo>
                  <a:close/>
                </a:path>
                <a:path w="545464" h="86360">
                  <a:moveTo>
                    <a:pt x="339660" y="58674"/>
                  </a:moveTo>
                  <a:lnTo>
                    <a:pt x="334975" y="58674"/>
                  </a:lnTo>
                  <a:lnTo>
                    <a:pt x="337553" y="65722"/>
                  </a:lnTo>
                  <a:lnTo>
                    <a:pt x="344690" y="69430"/>
                  </a:lnTo>
                  <a:lnTo>
                    <a:pt x="352031" y="69430"/>
                  </a:lnTo>
                  <a:lnTo>
                    <a:pt x="361793" y="67324"/>
                  </a:lnTo>
                  <a:lnTo>
                    <a:pt x="365356" y="64388"/>
                  </a:lnTo>
                  <a:lnTo>
                    <a:pt x="352031" y="64388"/>
                  </a:lnTo>
                  <a:lnTo>
                    <a:pt x="343951" y="62548"/>
                  </a:lnTo>
                  <a:lnTo>
                    <a:pt x="339660" y="58674"/>
                  </a:lnTo>
                  <a:close/>
                </a:path>
                <a:path w="545464" h="86360">
                  <a:moveTo>
                    <a:pt x="365345" y="22466"/>
                  </a:moveTo>
                  <a:lnTo>
                    <a:pt x="352031" y="22466"/>
                  </a:lnTo>
                  <a:lnTo>
                    <a:pt x="359369" y="24308"/>
                  </a:lnTo>
                  <a:lnTo>
                    <a:pt x="364369" y="29125"/>
                  </a:lnTo>
                  <a:lnTo>
                    <a:pt x="367226" y="35855"/>
                  </a:lnTo>
                  <a:lnTo>
                    <a:pt x="368134" y="43434"/>
                  </a:lnTo>
                  <a:lnTo>
                    <a:pt x="367226" y="51010"/>
                  </a:lnTo>
                  <a:lnTo>
                    <a:pt x="364369" y="57735"/>
                  </a:lnTo>
                  <a:lnTo>
                    <a:pt x="359369" y="62548"/>
                  </a:lnTo>
                  <a:lnTo>
                    <a:pt x="352031" y="64388"/>
                  </a:lnTo>
                  <a:lnTo>
                    <a:pt x="365356" y="64388"/>
                  </a:lnTo>
                  <a:lnTo>
                    <a:pt x="368684" y="61647"/>
                  </a:lnTo>
                  <a:lnTo>
                    <a:pt x="372769" y="53362"/>
                  </a:lnTo>
                  <a:lnTo>
                    <a:pt x="374116" y="43434"/>
                  </a:lnTo>
                  <a:lnTo>
                    <a:pt x="372769" y="33499"/>
                  </a:lnTo>
                  <a:lnTo>
                    <a:pt x="368684" y="25215"/>
                  </a:lnTo>
                  <a:lnTo>
                    <a:pt x="365345" y="22466"/>
                  </a:lnTo>
                  <a:close/>
                </a:path>
                <a:path w="545464" h="86360">
                  <a:moveTo>
                    <a:pt x="352031" y="17437"/>
                  </a:moveTo>
                  <a:lnTo>
                    <a:pt x="344119" y="17437"/>
                  </a:lnTo>
                  <a:lnTo>
                    <a:pt x="337261" y="21526"/>
                  </a:lnTo>
                  <a:lnTo>
                    <a:pt x="334505" y="28181"/>
                  </a:lnTo>
                  <a:lnTo>
                    <a:pt x="339119" y="28181"/>
                  </a:lnTo>
                  <a:lnTo>
                    <a:pt x="343748" y="24174"/>
                  </a:lnTo>
                  <a:lnTo>
                    <a:pt x="352031" y="22466"/>
                  </a:lnTo>
                  <a:lnTo>
                    <a:pt x="365345" y="22466"/>
                  </a:lnTo>
                  <a:lnTo>
                    <a:pt x="361793" y="19541"/>
                  </a:lnTo>
                  <a:lnTo>
                    <a:pt x="352031" y="17437"/>
                  </a:lnTo>
                  <a:close/>
                </a:path>
                <a:path w="545464" h="86360">
                  <a:moveTo>
                    <a:pt x="387451" y="18859"/>
                  </a:moveTo>
                  <a:lnTo>
                    <a:pt x="381469" y="18859"/>
                  </a:lnTo>
                  <a:lnTo>
                    <a:pt x="381469" y="62204"/>
                  </a:lnTo>
                  <a:lnTo>
                    <a:pt x="386321" y="69430"/>
                  </a:lnTo>
                  <a:lnTo>
                    <a:pt x="406044" y="69430"/>
                  </a:lnTo>
                  <a:lnTo>
                    <a:pt x="412521" y="65722"/>
                  </a:lnTo>
                  <a:lnTo>
                    <a:pt x="413158" y="64388"/>
                  </a:lnTo>
                  <a:lnTo>
                    <a:pt x="391083" y="64388"/>
                  </a:lnTo>
                  <a:lnTo>
                    <a:pt x="387743" y="59728"/>
                  </a:lnTo>
                  <a:lnTo>
                    <a:pt x="387577" y="54673"/>
                  </a:lnTo>
                  <a:lnTo>
                    <a:pt x="387451" y="18859"/>
                  </a:lnTo>
                  <a:close/>
                </a:path>
                <a:path w="545464" h="86360">
                  <a:moveTo>
                    <a:pt x="421360" y="59156"/>
                  </a:moveTo>
                  <a:lnTo>
                    <a:pt x="415848" y="59156"/>
                  </a:lnTo>
                  <a:lnTo>
                    <a:pt x="415848" y="67995"/>
                  </a:lnTo>
                  <a:lnTo>
                    <a:pt x="421360" y="67995"/>
                  </a:lnTo>
                  <a:lnTo>
                    <a:pt x="421360" y="59156"/>
                  </a:lnTo>
                  <a:close/>
                </a:path>
                <a:path w="545464" h="86360">
                  <a:moveTo>
                    <a:pt x="421360" y="18859"/>
                  </a:moveTo>
                  <a:lnTo>
                    <a:pt x="415378" y="18859"/>
                  </a:lnTo>
                  <a:lnTo>
                    <a:pt x="415378" y="54673"/>
                  </a:lnTo>
                  <a:lnTo>
                    <a:pt x="410895" y="64388"/>
                  </a:lnTo>
                  <a:lnTo>
                    <a:pt x="413158" y="64388"/>
                  </a:lnTo>
                  <a:lnTo>
                    <a:pt x="415658" y="59156"/>
                  </a:lnTo>
                  <a:lnTo>
                    <a:pt x="421360" y="59156"/>
                  </a:lnTo>
                  <a:lnTo>
                    <a:pt x="421360" y="18859"/>
                  </a:lnTo>
                  <a:close/>
                </a:path>
                <a:path w="545464" h="86360">
                  <a:moveTo>
                    <a:pt x="436702" y="18859"/>
                  </a:moveTo>
                  <a:lnTo>
                    <a:pt x="430707" y="18859"/>
                  </a:lnTo>
                  <a:lnTo>
                    <a:pt x="430707" y="67995"/>
                  </a:lnTo>
                  <a:lnTo>
                    <a:pt x="436702" y="67995"/>
                  </a:lnTo>
                  <a:lnTo>
                    <a:pt x="436760" y="36372"/>
                  </a:lnTo>
                  <a:lnTo>
                    <a:pt x="436892" y="29705"/>
                  </a:lnTo>
                  <a:lnTo>
                    <a:pt x="438767" y="27330"/>
                  </a:lnTo>
                  <a:lnTo>
                    <a:pt x="436702" y="27330"/>
                  </a:lnTo>
                  <a:lnTo>
                    <a:pt x="436702" y="18859"/>
                  </a:lnTo>
                  <a:close/>
                </a:path>
                <a:path w="545464" h="86360">
                  <a:moveTo>
                    <a:pt x="466720" y="22466"/>
                  </a:moveTo>
                  <a:lnTo>
                    <a:pt x="461860" y="22466"/>
                  </a:lnTo>
                  <a:lnTo>
                    <a:pt x="464616" y="28854"/>
                  </a:lnTo>
                  <a:lnTo>
                    <a:pt x="464616" y="67995"/>
                  </a:lnTo>
                  <a:lnTo>
                    <a:pt x="470611" y="67995"/>
                  </a:lnTo>
                  <a:lnTo>
                    <a:pt x="470611" y="36372"/>
                  </a:lnTo>
                  <a:lnTo>
                    <a:pt x="469740" y="28474"/>
                  </a:lnTo>
                  <a:lnTo>
                    <a:pt x="466790" y="22513"/>
                  </a:lnTo>
                  <a:close/>
                </a:path>
                <a:path w="545464" h="86360">
                  <a:moveTo>
                    <a:pt x="452615" y="17437"/>
                  </a:moveTo>
                  <a:lnTo>
                    <a:pt x="445655" y="17437"/>
                  </a:lnTo>
                  <a:lnTo>
                    <a:pt x="439077" y="21424"/>
                  </a:lnTo>
                  <a:lnTo>
                    <a:pt x="436892" y="27330"/>
                  </a:lnTo>
                  <a:lnTo>
                    <a:pt x="438767" y="27330"/>
                  </a:lnTo>
                  <a:lnTo>
                    <a:pt x="442607" y="22466"/>
                  </a:lnTo>
                  <a:lnTo>
                    <a:pt x="466720" y="22466"/>
                  </a:lnTo>
                  <a:lnTo>
                    <a:pt x="461251" y="18749"/>
                  </a:lnTo>
                  <a:lnTo>
                    <a:pt x="452615" y="17437"/>
                  </a:lnTo>
                  <a:close/>
                </a:path>
                <a:path w="545464" h="86360">
                  <a:moveTo>
                    <a:pt x="535279" y="23901"/>
                  </a:moveTo>
                  <a:lnTo>
                    <a:pt x="529297" y="23901"/>
                  </a:lnTo>
                  <a:lnTo>
                    <a:pt x="529196" y="65912"/>
                  </a:lnTo>
                  <a:lnTo>
                    <a:pt x="531952" y="68567"/>
                  </a:lnTo>
                  <a:lnTo>
                    <a:pt x="541756" y="68567"/>
                  </a:lnTo>
                  <a:lnTo>
                    <a:pt x="543471" y="68376"/>
                  </a:lnTo>
                  <a:lnTo>
                    <a:pt x="545287" y="68376"/>
                  </a:lnTo>
                  <a:lnTo>
                    <a:pt x="545287" y="63538"/>
                  </a:lnTo>
                  <a:lnTo>
                    <a:pt x="540143" y="63538"/>
                  </a:lnTo>
                  <a:lnTo>
                    <a:pt x="535851" y="63246"/>
                  </a:lnTo>
                  <a:lnTo>
                    <a:pt x="535279" y="60960"/>
                  </a:lnTo>
                  <a:lnTo>
                    <a:pt x="535279" y="23901"/>
                  </a:lnTo>
                  <a:close/>
                </a:path>
                <a:path w="545464" h="86360">
                  <a:moveTo>
                    <a:pt x="486041" y="0"/>
                  </a:moveTo>
                  <a:lnTo>
                    <a:pt x="480047" y="0"/>
                  </a:lnTo>
                  <a:lnTo>
                    <a:pt x="480047" y="67995"/>
                  </a:lnTo>
                  <a:lnTo>
                    <a:pt x="486041" y="67995"/>
                  </a:lnTo>
                  <a:lnTo>
                    <a:pt x="486041" y="49339"/>
                  </a:lnTo>
                  <a:lnTo>
                    <a:pt x="494036" y="42672"/>
                  </a:lnTo>
                  <a:lnTo>
                    <a:pt x="486041" y="42672"/>
                  </a:lnTo>
                  <a:lnTo>
                    <a:pt x="486041" y="0"/>
                  </a:lnTo>
                  <a:close/>
                </a:path>
                <a:path w="545464" h="86360">
                  <a:moveTo>
                    <a:pt x="503359" y="41236"/>
                  </a:moveTo>
                  <a:lnTo>
                    <a:pt x="495757" y="41236"/>
                  </a:lnTo>
                  <a:lnTo>
                    <a:pt x="515188" y="67995"/>
                  </a:lnTo>
                  <a:lnTo>
                    <a:pt x="522706" y="67995"/>
                  </a:lnTo>
                  <a:lnTo>
                    <a:pt x="503359" y="41236"/>
                  </a:lnTo>
                  <a:close/>
                </a:path>
                <a:path w="545464" h="86360">
                  <a:moveTo>
                    <a:pt x="545287" y="63246"/>
                  </a:moveTo>
                  <a:lnTo>
                    <a:pt x="543572" y="63436"/>
                  </a:lnTo>
                  <a:lnTo>
                    <a:pt x="541858" y="63538"/>
                  </a:lnTo>
                  <a:lnTo>
                    <a:pt x="545287" y="63538"/>
                  </a:lnTo>
                  <a:lnTo>
                    <a:pt x="545287" y="63246"/>
                  </a:lnTo>
                  <a:close/>
                </a:path>
                <a:path w="545464" h="86360">
                  <a:moveTo>
                    <a:pt x="520725" y="18859"/>
                  </a:moveTo>
                  <a:lnTo>
                    <a:pt x="513283" y="18859"/>
                  </a:lnTo>
                  <a:lnTo>
                    <a:pt x="486041" y="42672"/>
                  </a:lnTo>
                  <a:lnTo>
                    <a:pt x="494036" y="42672"/>
                  </a:lnTo>
                  <a:lnTo>
                    <a:pt x="495757" y="41236"/>
                  </a:lnTo>
                  <a:lnTo>
                    <a:pt x="503359" y="41236"/>
                  </a:lnTo>
                  <a:lnTo>
                    <a:pt x="500329" y="37045"/>
                  </a:lnTo>
                  <a:lnTo>
                    <a:pt x="520725" y="19344"/>
                  </a:lnTo>
                  <a:lnTo>
                    <a:pt x="520725" y="18859"/>
                  </a:lnTo>
                  <a:close/>
                </a:path>
                <a:path w="545464" h="86360">
                  <a:moveTo>
                    <a:pt x="545287" y="18859"/>
                  </a:moveTo>
                  <a:lnTo>
                    <a:pt x="521284" y="18859"/>
                  </a:lnTo>
                  <a:lnTo>
                    <a:pt x="520725" y="19344"/>
                  </a:lnTo>
                  <a:lnTo>
                    <a:pt x="520725" y="23901"/>
                  </a:lnTo>
                  <a:lnTo>
                    <a:pt x="545287" y="23901"/>
                  </a:lnTo>
                  <a:lnTo>
                    <a:pt x="545287" y="18859"/>
                  </a:lnTo>
                  <a:close/>
                </a:path>
                <a:path w="545464" h="86360">
                  <a:moveTo>
                    <a:pt x="521284" y="18859"/>
                  </a:moveTo>
                  <a:lnTo>
                    <a:pt x="520725" y="18859"/>
                  </a:lnTo>
                  <a:lnTo>
                    <a:pt x="520725" y="19344"/>
                  </a:lnTo>
                  <a:lnTo>
                    <a:pt x="521284" y="18859"/>
                  </a:lnTo>
                  <a:close/>
                </a:path>
                <a:path w="545464" h="86360">
                  <a:moveTo>
                    <a:pt x="535279" y="4102"/>
                  </a:moveTo>
                  <a:lnTo>
                    <a:pt x="529297" y="4102"/>
                  </a:lnTo>
                  <a:lnTo>
                    <a:pt x="529297" y="18859"/>
                  </a:lnTo>
                  <a:lnTo>
                    <a:pt x="535279" y="18859"/>
                  </a:lnTo>
                  <a:lnTo>
                    <a:pt x="535279" y="4102"/>
                  </a:lnTo>
                  <a:close/>
                </a:path>
              </a:pathLst>
            </a:custGeom>
            <a:solidFill>
              <a:srgbClr val="7894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27304" y="393903"/>
            <a:ext cx="283083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6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63Sx55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126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368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81673" y="308089"/>
            <a:ext cx="482638" cy="482625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541820" y="6429540"/>
            <a:ext cx="6480810" cy="3729990"/>
            <a:chOff x="541820" y="6429540"/>
            <a:chExt cx="6480810" cy="3729990"/>
          </a:xfrm>
        </p:grpSpPr>
        <p:sp>
          <p:nvSpPr>
            <p:cNvPr id="15" name="object 15" descr=""/>
            <p:cNvSpPr/>
            <p:nvPr/>
          </p:nvSpPr>
          <p:spPr>
            <a:xfrm>
              <a:off x="543407" y="6598386"/>
              <a:ext cx="6477635" cy="3559175"/>
            </a:xfrm>
            <a:custGeom>
              <a:avLst/>
              <a:gdLst/>
              <a:ahLst/>
              <a:cxnLst/>
              <a:rect l="l" t="t" r="r" b="b"/>
              <a:pathLst>
                <a:path w="6477634" h="3559175">
                  <a:moveTo>
                    <a:pt x="0" y="3559175"/>
                  </a:moveTo>
                  <a:lnTo>
                    <a:pt x="6477165" y="3559175"/>
                  </a:lnTo>
                  <a:lnTo>
                    <a:pt x="6477165" y="0"/>
                  </a:lnTo>
                  <a:lnTo>
                    <a:pt x="0" y="0"/>
                  </a:lnTo>
                  <a:lnTo>
                    <a:pt x="0" y="3559175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43407" y="6429540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43407" y="6429540"/>
            <a:ext cx="6477635" cy="216535"/>
          </a:xfrm>
          <a:prstGeom prst="rect">
            <a:avLst/>
          </a:prstGeom>
          <a:ln w="3517">
            <a:solidFill>
              <a:srgbClr val="58585A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27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Modular</a:t>
            </a:r>
            <a:r>
              <a:rPr dirty="0" sz="900" spc="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System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25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Modulares</a:t>
            </a:r>
            <a:r>
              <a:rPr dirty="0" sz="900" spc="2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Baukastensystem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855296" y="6935584"/>
            <a:ext cx="855344" cy="11506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Planetary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Planetengetriebe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52,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52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H,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197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63,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198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PLG</a:t>
            </a:r>
            <a:r>
              <a:rPr dirty="0" sz="600" spc="-25" b="1">
                <a:latin typeface="Arial"/>
                <a:cs typeface="Arial"/>
              </a:rPr>
              <a:t> 75,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202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855296" y="8154784"/>
            <a:ext cx="871855" cy="327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6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Worm</a:t>
            </a:r>
            <a:r>
              <a:rPr dirty="0" sz="700" spc="-3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Schneckengetriebe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65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963259" y="8548484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80,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SG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212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55296" y="9008224"/>
            <a:ext cx="819150" cy="419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0650" marR="5080" indent="-108585">
              <a:lnSpc>
                <a:spcPct val="98700"/>
              </a:lnSpc>
              <a:spcBef>
                <a:spcPts val="11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Spirotec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gearbox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Spirotec</a:t>
            </a:r>
            <a:r>
              <a:rPr dirty="0" sz="700" spc="-1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Getriebe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STG</a:t>
            </a:r>
            <a:r>
              <a:rPr dirty="0" sz="600" spc="-25" b="1">
                <a:latin typeface="Arial"/>
                <a:cs typeface="Arial"/>
              </a:rPr>
              <a:t> 65,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208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94245" y="6930263"/>
            <a:ext cx="948690" cy="8001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0650" marR="5080" indent="-108585">
              <a:lnSpc>
                <a:spcPct val="106000"/>
              </a:lnSpc>
              <a:spcBef>
                <a:spcPts val="5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75" i="1"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004494"/>
                </a:solidFill>
                <a:latin typeface="Arial"/>
                <a:cs typeface="Arial"/>
              </a:rPr>
              <a:t>Brakes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&amp;</a:t>
            </a:r>
            <a:r>
              <a:rPr dirty="0" sz="700" spc="-2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Encoder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Bremsen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7894C7"/>
                </a:solidFill>
                <a:latin typeface="Arial"/>
                <a:cs typeface="Arial"/>
              </a:rPr>
              <a:t>&amp;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Anbauten</a:t>
            </a:r>
            <a:r>
              <a:rPr dirty="0" sz="700" spc="50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46,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90,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spc="-20" b="1">
                <a:latin typeface="Arial"/>
                <a:cs typeface="Arial"/>
              </a:rPr>
              <a:t>100,</a:t>
            </a:r>
            <a:endParaRPr sz="6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216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02246" y="7796403"/>
            <a:ext cx="5537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11,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TG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221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02246" y="8299322"/>
            <a:ext cx="553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ME</a:t>
            </a:r>
            <a:r>
              <a:rPr dirty="0" sz="600" spc="2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52,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222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02246" y="8573643"/>
            <a:ext cx="5537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-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56</a:t>
            </a:r>
            <a:r>
              <a:rPr dirty="0" sz="600" spc="-10" b="1">
                <a:latin typeface="Arial"/>
                <a:cs typeface="Arial"/>
              </a:rPr>
              <a:t> (TI),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218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047301" y="7806262"/>
            <a:ext cx="1233805" cy="251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300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Controller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Regelelektroniken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RS</a:t>
            </a:r>
            <a:r>
              <a:rPr dirty="0" sz="600" spc="-20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200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155302" y="8123339"/>
            <a:ext cx="553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6005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181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b="1">
                <a:latin typeface="Arial"/>
                <a:cs typeface="Arial"/>
              </a:rPr>
              <a:t>BGE</a:t>
            </a:r>
            <a:r>
              <a:rPr dirty="0" sz="600" spc="-3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6010</a:t>
            </a:r>
            <a:r>
              <a:rPr dirty="0" sz="600" spc="-25" b="1">
                <a:latin typeface="Arial"/>
                <a:cs typeface="Arial"/>
              </a:rPr>
              <a:t> A,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182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047301" y="8583079"/>
            <a:ext cx="1296670" cy="220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30"/>
              </a:lnSpc>
              <a:spcBef>
                <a:spcPts val="100"/>
              </a:spcBef>
            </a:pPr>
            <a:r>
              <a:rPr dirty="0" sz="700" i="1">
                <a:latin typeface="Arial"/>
                <a:cs typeface="Arial"/>
              </a:rPr>
              <a:t>»</a:t>
            </a:r>
            <a:r>
              <a:rPr dirty="0" sz="700" spc="285" i="1"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Accessories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Zubehör</a:t>
            </a:r>
            <a:endParaRPr sz="700">
              <a:latin typeface="Arial"/>
              <a:cs typeface="Arial"/>
            </a:endParaRPr>
          </a:p>
          <a:p>
            <a:pPr marL="120650">
              <a:lnSpc>
                <a:spcPts val="710"/>
              </a:lnSpc>
            </a:pPr>
            <a:r>
              <a:rPr dirty="0" sz="600" b="1" i="1">
                <a:latin typeface="Arial"/>
                <a:cs typeface="Arial"/>
              </a:rPr>
              <a:t>Cover</a:t>
            </a:r>
            <a:r>
              <a:rPr dirty="0" sz="600" spc="-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IP54</a:t>
            </a:r>
            <a:r>
              <a:rPr dirty="0" sz="600" b="1">
                <a:latin typeface="Arial"/>
                <a:cs typeface="Arial"/>
              </a:rPr>
              <a:t>/ Schutzhauben </a:t>
            </a:r>
            <a:r>
              <a:rPr dirty="0" sz="600" spc="-10" b="1">
                <a:latin typeface="Arial"/>
                <a:cs typeface="Arial"/>
              </a:rPr>
              <a:t>IP54,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155276" y="8870098"/>
            <a:ext cx="1447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protection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10" b="1" i="1">
                <a:latin typeface="Arial"/>
                <a:cs typeface="Arial"/>
              </a:rPr>
              <a:t>covers,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8-</a:t>
            </a:r>
            <a:r>
              <a:rPr dirty="0" sz="600" spc="-20" b="1" i="1">
                <a:latin typeface="Arial"/>
                <a:cs typeface="Arial"/>
              </a:rPr>
              <a:t>pin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Rundsteckverbinder</a:t>
            </a:r>
            <a:r>
              <a:rPr dirty="0" sz="600" spc="5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für</a:t>
            </a:r>
            <a:r>
              <a:rPr dirty="0" sz="600" spc="55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Schutzhauben,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8-</a:t>
            </a:r>
            <a:r>
              <a:rPr dirty="0" sz="600" spc="-10" b="1">
                <a:latin typeface="Arial"/>
                <a:cs typeface="Arial"/>
              </a:rPr>
              <a:t>polig,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155276" y="9235859"/>
            <a:ext cx="1337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with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RE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20/</a:t>
            </a:r>
            <a:r>
              <a:rPr dirty="0" sz="600" spc="2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30/</a:t>
            </a:r>
            <a:r>
              <a:rPr dirty="0" sz="600" spc="20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56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RE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20/</a:t>
            </a:r>
            <a:r>
              <a:rPr dirty="0" sz="600" spc="2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30/</a:t>
            </a:r>
            <a:r>
              <a:rPr dirty="0" sz="600" spc="15" b="1">
                <a:latin typeface="Arial"/>
                <a:cs typeface="Arial"/>
              </a:rPr>
              <a:t> </a:t>
            </a:r>
            <a:r>
              <a:rPr dirty="0" sz="600" spc="-25" b="1">
                <a:latin typeface="Arial"/>
                <a:cs typeface="Arial"/>
              </a:rPr>
              <a:t>56,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155276" y="9510179"/>
            <a:ext cx="1113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cable RE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..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spc="-25" b="1" i="1">
                <a:latin typeface="Arial"/>
                <a:cs typeface="Arial"/>
              </a:rPr>
              <a:t>TI</a:t>
            </a:r>
            <a:r>
              <a:rPr dirty="0" sz="600" spc="-25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 mit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Kabel RE</a:t>
            </a:r>
            <a:r>
              <a:rPr dirty="0" sz="600" spc="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.. </a:t>
            </a:r>
            <a:r>
              <a:rPr dirty="0" sz="600" spc="-25" b="1">
                <a:latin typeface="Arial"/>
                <a:cs typeface="Arial"/>
              </a:rPr>
              <a:t>TI,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155276" y="9784498"/>
            <a:ext cx="1612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b="1" i="1">
                <a:latin typeface="Arial"/>
                <a:cs typeface="Arial"/>
              </a:rPr>
              <a:t>Connector with screw terminals for</a:t>
            </a:r>
            <a:r>
              <a:rPr dirty="0" sz="600" spc="5" b="1" i="1">
                <a:latin typeface="Arial"/>
                <a:cs typeface="Arial"/>
              </a:rPr>
              <a:t> </a:t>
            </a:r>
            <a:r>
              <a:rPr dirty="0" sz="600" b="1" i="1">
                <a:latin typeface="Arial"/>
                <a:cs typeface="Arial"/>
              </a:rPr>
              <a:t>RS </a:t>
            </a:r>
            <a:r>
              <a:rPr dirty="0" sz="600" spc="-20" b="1" i="1">
                <a:latin typeface="Arial"/>
                <a:cs typeface="Arial"/>
              </a:rPr>
              <a:t>200</a:t>
            </a:r>
            <a:r>
              <a:rPr dirty="0" sz="600" spc="-20" b="1">
                <a:latin typeface="Arial"/>
                <a:cs typeface="Arial"/>
              </a:rPr>
              <a:t>/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Stecker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b="1">
                <a:latin typeface="Arial"/>
                <a:cs typeface="Arial"/>
              </a:rPr>
              <a:t>mit Schraubklemmen für RS </a:t>
            </a:r>
            <a:r>
              <a:rPr dirty="0" sz="600" spc="-20" b="1">
                <a:latin typeface="Arial"/>
                <a:cs typeface="Arial"/>
              </a:rPr>
              <a:t>200,</a:t>
            </a:r>
            <a:r>
              <a:rPr dirty="0" sz="600" spc="500" b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Page</a:t>
            </a:r>
            <a:r>
              <a:rPr dirty="0" sz="600">
                <a:latin typeface="Arial"/>
                <a:cs typeface="Arial"/>
              </a:rPr>
              <a:t>/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Seite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224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706945" y="6850418"/>
            <a:ext cx="5252720" cy="2699385"/>
            <a:chOff x="706945" y="6850418"/>
            <a:chExt cx="5252720" cy="2699385"/>
          </a:xfrm>
        </p:grpSpPr>
        <p:sp>
          <p:nvSpPr>
            <p:cNvPr id="34" name="object 34" descr=""/>
            <p:cNvSpPr/>
            <p:nvPr/>
          </p:nvSpPr>
          <p:spPr>
            <a:xfrm>
              <a:off x="2755798" y="7488974"/>
              <a:ext cx="530225" cy="25400"/>
            </a:xfrm>
            <a:custGeom>
              <a:avLst/>
              <a:gdLst/>
              <a:ahLst/>
              <a:cxnLst/>
              <a:rect l="l" t="t" r="r" b="b"/>
              <a:pathLst>
                <a:path w="530225" h="25400">
                  <a:moveTo>
                    <a:pt x="0" y="12700"/>
                  </a:moveTo>
                  <a:lnTo>
                    <a:pt x="504583" y="12700"/>
                  </a:lnTo>
                </a:path>
                <a:path w="530225" h="25400">
                  <a:moveTo>
                    <a:pt x="517283" y="25400"/>
                  </a:moveTo>
                  <a:lnTo>
                    <a:pt x="524294" y="25400"/>
                  </a:lnTo>
                  <a:lnTo>
                    <a:pt x="529983" y="19710"/>
                  </a:lnTo>
                  <a:lnTo>
                    <a:pt x="529983" y="12700"/>
                  </a:lnTo>
                  <a:lnTo>
                    <a:pt x="529983" y="5689"/>
                  </a:lnTo>
                  <a:lnTo>
                    <a:pt x="524294" y="0"/>
                  </a:lnTo>
                  <a:lnTo>
                    <a:pt x="517283" y="0"/>
                  </a:lnTo>
                  <a:lnTo>
                    <a:pt x="510273" y="0"/>
                  </a:lnTo>
                  <a:lnTo>
                    <a:pt x="504583" y="5689"/>
                  </a:lnTo>
                  <a:lnTo>
                    <a:pt x="504583" y="12700"/>
                  </a:lnTo>
                  <a:lnTo>
                    <a:pt x="504583" y="19710"/>
                  </a:lnTo>
                  <a:lnTo>
                    <a:pt x="510273" y="25400"/>
                  </a:lnTo>
                  <a:lnTo>
                    <a:pt x="517283" y="254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56611" y="7064476"/>
              <a:ext cx="199390" cy="2274570"/>
            </a:xfrm>
            <a:custGeom>
              <a:avLst/>
              <a:gdLst/>
              <a:ahLst/>
              <a:cxnLst/>
              <a:rect l="l" t="t" r="r" b="b"/>
              <a:pathLst>
                <a:path w="199389" h="2274570">
                  <a:moveTo>
                    <a:pt x="69049" y="12725"/>
                  </a:moveTo>
                  <a:lnTo>
                    <a:pt x="199034" y="11569"/>
                  </a:lnTo>
                  <a:lnTo>
                    <a:pt x="199034" y="2261387"/>
                  </a:lnTo>
                  <a:lnTo>
                    <a:pt x="25654" y="2261387"/>
                  </a:lnTo>
                </a:path>
                <a:path w="199389" h="2274570">
                  <a:moveTo>
                    <a:pt x="43395" y="12827"/>
                  </a:moveTo>
                  <a:lnTo>
                    <a:pt x="43395" y="19913"/>
                  </a:lnTo>
                  <a:lnTo>
                    <a:pt x="49136" y="25654"/>
                  </a:lnTo>
                  <a:lnTo>
                    <a:pt x="56222" y="25654"/>
                  </a:lnTo>
                  <a:lnTo>
                    <a:pt x="63309" y="25654"/>
                  </a:lnTo>
                  <a:lnTo>
                    <a:pt x="69049" y="19913"/>
                  </a:lnTo>
                  <a:lnTo>
                    <a:pt x="69049" y="12827"/>
                  </a:lnTo>
                  <a:lnTo>
                    <a:pt x="69049" y="5740"/>
                  </a:lnTo>
                  <a:lnTo>
                    <a:pt x="63309" y="0"/>
                  </a:lnTo>
                  <a:lnTo>
                    <a:pt x="56222" y="0"/>
                  </a:lnTo>
                  <a:lnTo>
                    <a:pt x="49136" y="0"/>
                  </a:lnTo>
                  <a:lnTo>
                    <a:pt x="43395" y="5740"/>
                  </a:lnTo>
                  <a:lnTo>
                    <a:pt x="43395" y="12827"/>
                  </a:lnTo>
                  <a:close/>
                </a:path>
                <a:path w="199389" h="2274570">
                  <a:moveTo>
                    <a:pt x="0" y="2261374"/>
                  </a:moveTo>
                  <a:lnTo>
                    <a:pt x="0" y="2268461"/>
                  </a:lnTo>
                  <a:lnTo>
                    <a:pt x="5740" y="2274201"/>
                  </a:lnTo>
                  <a:lnTo>
                    <a:pt x="12827" y="2274201"/>
                  </a:lnTo>
                  <a:lnTo>
                    <a:pt x="19913" y="2274201"/>
                  </a:lnTo>
                  <a:lnTo>
                    <a:pt x="25654" y="2268461"/>
                  </a:lnTo>
                  <a:lnTo>
                    <a:pt x="25654" y="2261374"/>
                  </a:lnTo>
                  <a:lnTo>
                    <a:pt x="25654" y="2254288"/>
                  </a:lnTo>
                  <a:lnTo>
                    <a:pt x="19913" y="2248547"/>
                  </a:lnTo>
                  <a:lnTo>
                    <a:pt x="12827" y="2248547"/>
                  </a:lnTo>
                  <a:lnTo>
                    <a:pt x="5740" y="2248547"/>
                  </a:lnTo>
                  <a:lnTo>
                    <a:pt x="0" y="2254288"/>
                  </a:lnTo>
                  <a:lnTo>
                    <a:pt x="0" y="226137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335868" y="7063409"/>
              <a:ext cx="564515" cy="2483485"/>
            </a:xfrm>
            <a:custGeom>
              <a:avLst/>
              <a:gdLst/>
              <a:ahLst/>
              <a:cxnLst/>
              <a:rect l="l" t="t" r="r" b="b"/>
              <a:pathLst>
                <a:path w="564514" h="2483484">
                  <a:moveTo>
                    <a:pt x="412153" y="422376"/>
                  </a:moveTo>
                  <a:lnTo>
                    <a:pt x="25400" y="422376"/>
                  </a:lnTo>
                </a:path>
                <a:path w="564514" h="2483484">
                  <a:moveTo>
                    <a:pt x="12700" y="435076"/>
                  </a:moveTo>
                  <a:lnTo>
                    <a:pt x="5689" y="435076"/>
                  </a:lnTo>
                  <a:lnTo>
                    <a:pt x="0" y="429387"/>
                  </a:lnTo>
                  <a:lnTo>
                    <a:pt x="0" y="422376"/>
                  </a:lnTo>
                  <a:lnTo>
                    <a:pt x="0" y="415366"/>
                  </a:lnTo>
                  <a:lnTo>
                    <a:pt x="5689" y="409676"/>
                  </a:lnTo>
                  <a:lnTo>
                    <a:pt x="12700" y="409676"/>
                  </a:lnTo>
                  <a:lnTo>
                    <a:pt x="19710" y="409676"/>
                  </a:lnTo>
                  <a:lnTo>
                    <a:pt x="25400" y="415366"/>
                  </a:lnTo>
                  <a:lnTo>
                    <a:pt x="25400" y="422376"/>
                  </a:lnTo>
                  <a:lnTo>
                    <a:pt x="25400" y="429387"/>
                  </a:lnTo>
                  <a:lnTo>
                    <a:pt x="19710" y="435076"/>
                  </a:lnTo>
                  <a:lnTo>
                    <a:pt x="12700" y="435076"/>
                  </a:lnTo>
                  <a:close/>
                </a:path>
                <a:path w="564514" h="2483484">
                  <a:moveTo>
                    <a:pt x="538949" y="12700"/>
                  </a:moveTo>
                  <a:lnTo>
                    <a:pt x="410248" y="12700"/>
                  </a:lnTo>
                  <a:lnTo>
                    <a:pt x="410248" y="1259128"/>
                  </a:lnTo>
                  <a:lnTo>
                    <a:pt x="410248" y="2482926"/>
                  </a:lnTo>
                  <a:lnTo>
                    <a:pt x="539915" y="2482926"/>
                  </a:lnTo>
                </a:path>
                <a:path w="564514" h="2483484">
                  <a:moveTo>
                    <a:pt x="564349" y="12700"/>
                  </a:moveTo>
                  <a:lnTo>
                    <a:pt x="564349" y="19710"/>
                  </a:lnTo>
                  <a:lnTo>
                    <a:pt x="558673" y="25400"/>
                  </a:lnTo>
                  <a:lnTo>
                    <a:pt x="551649" y="25400"/>
                  </a:lnTo>
                  <a:lnTo>
                    <a:pt x="544639" y="25400"/>
                  </a:lnTo>
                  <a:lnTo>
                    <a:pt x="538949" y="19710"/>
                  </a:lnTo>
                  <a:lnTo>
                    <a:pt x="538949" y="12700"/>
                  </a:lnTo>
                  <a:lnTo>
                    <a:pt x="538949" y="5689"/>
                  </a:lnTo>
                  <a:lnTo>
                    <a:pt x="544639" y="0"/>
                  </a:lnTo>
                  <a:lnTo>
                    <a:pt x="551649" y="0"/>
                  </a:lnTo>
                  <a:lnTo>
                    <a:pt x="558673" y="0"/>
                  </a:lnTo>
                  <a:lnTo>
                    <a:pt x="564349" y="5689"/>
                  </a:lnTo>
                  <a:lnTo>
                    <a:pt x="564349" y="1270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300336" y="7247775"/>
              <a:ext cx="790575" cy="0"/>
            </a:xfrm>
            <a:custGeom>
              <a:avLst/>
              <a:gdLst/>
              <a:ahLst/>
              <a:cxnLst/>
              <a:rect l="l" t="t" r="r" b="b"/>
              <a:pathLst>
                <a:path w="790575" h="0">
                  <a:moveTo>
                    <a:pt x="0" y="0"/>
                  </a:moveTo>
                  <a:lnTo>
                    <a:pt x="790193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3302228" y="7463282"/>
              <a:ext cx="1022985" cy="264795"/>
            </a:xfrm>
            <a:custGeom>
              <a:avLst/>
              <a:gdLst/>
              <a:ahLst/>
              <a:cxnLst/>
              <a:rect l="l" t="t" r="r" b="b"/>
              <a:pathLst>
                <a:path w="1022985" h="264795">
                  <a:moveTo>
                    <a:pt x="0" y="264668"/>
                  </a:moveTo>
                  <a:lnTo>
                    <a:pt x="788314" y="264668"/>
                  </a:lnTo>
                </a:path>
                <a:path w="1022985" h="264795">
                  <a:moveTo>
                    <a:pt x="1022718" y="0"/>
                  </a:moveTo>
                  <a:lnTo>
                    <a:pt x="1022718" y="54825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3356927" y="7245883"/>
              <a:ext cx="739140" cy="482600"/>
            </a:xfrm>
            <a:custGeom>
              <a:avLst/>
              <a:gdLst/>
              <a:ahLst/>
              <a:cxnLst/>
              <a:rect l="l" t="t" r="r" b="b"/>
              <a:pathLst>
                <a:path w="739139" h="482600">
                  <a:moveTo>
                    <a:pt x="676897" y="5676"/>
                  </a:moveTo>
                  <a:lnTo>
                    <a:pt x="676897" y="480174"/>
                  </a:lnTo>
                </a:path>
                <a:path w="739139" h="482600">
                  <a:moveTo>
                    <a:pt x="126" y="5676"/>
                  </a:moveTo>
                  <a:lnTo>
                    <a:pt x="128" y="42506"/>
                  </a:lnTo>
                  <a:lnTo>
                    <a:pt x="132" y="91097"/>
                  </a:lnTo>
                  <a:lnTo>
                    <a:pt x="136" y="148089"/>
                  </a:lnTo>
                  <a:lnTo>
                    <a:pt x="136" y="210122"/>
                  </a:lnTo>
                  <a:lnTo>
                    <a:pt x="131" y="273836"/>
                  </a:lnTo>
                  <a:lnTo>
                    <a:pt x="117" y="335869"/>
                  </a:lnTo>
                  <a:lnTo>
                    <a:pt x="92" y="392861"/>
                  </a:lnTo>
                  <a:lnTo>
                    <a:pt x="54" y="441452"/>
                  </a:lnTo>
                  <a:lnTo>
                    <a:pt x="0" y="478281"/>
                  </a:lnTo>
                </a:path>
                <a:path w="739139" h="482600">
                  <a:moveTo>
                    <a:pt x="737387" y="0"/>
                  </a:moveTo>
                  <a:lnTo>
                    <a:pt x="737763" y="58264"/>
                  </a:lnTo>
                  <a:lnTo>
                    <a:pt x="738082" y="105467"/>
                  </a:lnTo>
                  <a:lnTo>
                    <a:pt x="738343" y="143457"/>
                  </a:lnTo>
                  <a:lnTo>
                    <a:pt x="738545" y="174084"/>
                  </a:lnTo>
                  <a:lnTo>
                    <a:pt x="738690" y="199196"/>
                  </a:lnTo>
                  <a:lnTo>
                    <a:pt x="738777" y="220641"/>
                  </a:lnTo>
                  <a:lnTo>
                    <a:pt x="738806" y="240269"/>
                  </a:lnTo>
                  <a:lnTo>
                    <a:pt x="738777" y="259928"/>
                  </a:lnTo>
                  <a:lnTo>
                    <a:pt x="738690" y="281466"/>
                  </a:lnTo>
                  <a:lnTo>
                    <a:pt x="738545" y="306732"/>
                  </a:lnTo>
                  <a:lnTo>
                    <a:pt x="738343" y="337576"/>
                  </a:lnTo>
                  <a:lnTo>
                    <a:pt x="738082" y="375845"/>
                  </a:lnTo>
                  <a:lnTo>
                    <a:pt x="737763" y="423388"/>
                  </a:lnTo>
                  <a:lnTo>
                    <a:pt x="737387" y="482053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116997" y="7364984"/>
              <a:ext cx="208279" cy="251460"/>
            </a:xfrm>
            <a:custGeom>
              <a:avLst/>
              <a:gdLst/>
              <a:ahLst/>
              <a:cxnLst/>
              <a:rect l="l" t="t" r="r" b="b"/>
              <a:pathLst>
                <a:path w="208279" h="251459">
                  <a:moveTo>
                    <a:pt x="0" y="0"/>
                  </a:moveTo>
                  <a:lnTo>
                    <a:pt x="0" y="251421"/>
                  </a:lnTo>
                </a:path>
                <a:path w="208279" h="251459">
                  <a:moveTo>
                    <a:pt x="1892" y="94526"/>
                  </a:moveTo>
                  <a:lnTo>
                    <a:pt x="207949" y="94526"/>
                  </a:lnTo>
                </a:path>
                <a:path w="208279" h="251459">
                  <a:moveTo>
                    <a:pt x="3784" y="151231"/>
                  </a:moveTo>
                  <a:lnTo>
                    <a:pt x="207949" y="151231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3296547" y="7247775"/>
              <a:ext cx="635" cy="480695"/>
            </a:xfrm>
            <a:custGeom>
              <a:avLst/>
              <a:gdLst/>
              <a:ahLst/>
              <a:cxnLst/>
              <a:rect l="l" t="t" r="r" b="b"/>
              <a:pathLst>
                <a:path w="635" h="480695">
                  <a:moveTo>
                    <a:pt x="3" y="0"/>
                  </a:moveTo>
                  <a:lnTo>
                    <a:pt x="2" y="57417"/>
                  </a:lnTo>
                  <a:lnTo>
                    <a:pt x="0" y="111785"/>
                  </a:lnTo>
                  <a:lnTo>
                    <a:pt x="0" y="163975"/>
                  </a:lnTo>
                  <a:lnTo>
                    <a:pt x="2" y="214858"/>
                  </a:lnTo>
                  <a:lnTo>
                    <a:pt x="9" y="265306"/>
                  </a:lnTo>
                  <a:lnTo>
                    <a:pt x="24" y="316190"/>
                  </a:lnTo>
                  <a:lnTo>
                    <a:pt x="48" y="368382"/>
                  </a:lnTo>
                  <a:lnTo>
                    <a:pt x="82" y="422753"/>
                  </a:lnTo>
                  <a:lnTo>
                    <a:pt x="130" y="48017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098099" y="7361199"/>
              <a:ext cx="19050" cy="253365"/>
            </a:xfrm>
            <a:custGeom>
              <a:avLst/>
              <a:gdLst/>
              <a:ahLst/>
              <a:cxnLst/>
              <a:rect l="l" t="t" r="r" b="b"/>
              <a:pathLst>
                <a:path w="19050" h="253365">
                  <a:moveTo>
                    <a:pt x="0" y="0"/>
                  </a:moveTo>
                  <a:lnTo>
                    <a:pt x="18910" y="0"/>
                  </a:lnTo>
                </a:path>
                <a:path w="19050" h="253365">
                  <a:moveTo>
                    <a:pt x="0" y="253314"/>
                  </a:moveTo>
                  <a:lnTo>
                    <a:pt x="15125" y="253314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869584" y="718680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5869584" y="718680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08533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08533" y="71687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3061233" y="795972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3061233" y="7959725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061233" y="814843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061233" y="814843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2258656" y="8212328"/>
              <a:ext cx="293370" cy="775335"/>
            </a:xfrm>
            <a:custGeom>
              <a:avLst/>
              <a:gdLst/>
              <a:ahLst/>
              <a:cxnLst/>
              <a:rect l="l" t="t" r="r" b="b"/>
              <a:pathLst>
                <a:path w="293369" h="775334">
                  <a:moveTo>
                    <a:pt x="32207" y="505028"/>
                  </a:moveTo>
                  <a:lnTo>
                    <a:pt x="35331" y="505028"/>
                  </a:lnTo>
                </a:path>
                <a:path w="293369" h="775334">
                  <a:moveTo>
                    <a:pt x="293001" y="567004"/>
                  </a:moveTo>
                  <a:lnTo>
                    <a:pt x="245935" y="567004"/>
                  </a:lnTo>
                </a:path>
                <a:path w="293369" h="775334">
                  <a:moveTo>
                    <a:pt x="0" y="75857"/>
                  </a:moveTo>
                  <a:lnTo>
                    <a:pt x="75857" y="0"/>
                  </a:lnTo>
                </a:path>
                <a:path w="293369" h="775334">
                  <a:moveTo>
                    <a:pt x="0" y="75857"/>
                  </a:moveTo>
                  <a:lnTo>
                    <a:pt x="0" y="491489"/>
                  </a:lnTo>
                </a:path>
                <a:path w="293369" h="775334">
                  <a:moveTo>
                    <a:pt x="32207" y="505028"/>
                  </a:moveTo>
                  <a:lnTo>
                    <a:pt x="32207" y="523697"/>
                  </a:lnTo>
                </a:path>
                <a:path w="293369" h="775334">
                  <a:moveTo>
                    <a:pt x="75857" y="0"/>
                  </a:moveTo>
                  <a:lnTo>
                    <a:pt x="75857" y="546569"/>
                  </a:lnTo>
                </a:path>
                <a:path w="293369" h="775334">
                  <a:moveTo>
                    <a:pt x="75857" y="0"/>
                  </a:moveTo>
                  <a:lnTo>
                    <a:pt x="245935" y="0"/>
                  </a:lnTo>
                </a:path>
                <a:path w="293369" h="775334">
                  <a:moveTo>
                    <a:pt x="245935" y="685"/>
                  </a:moveTo>
                  <a:lnTo>
                    <a:pt x="293001" y="685"/>
                  </a:lnTo>
                </a:path>
                <a:path w="293369" h="775334">
                  <a:moveTo>
                    <a:pt x="245935" y="2451"/>
                  </a:moveTo>
                  <a:lnTo>
                    <a:pt x="293001" y="2451"/>
                  </a:lnTo>
                </a:path>
                <a:path w="293369" h="775334">
                  <a:moveTo>
                    <a:pt x="212648" y="775169"/>
                  </a:moveTo>
                  <a:lnTo>
                    <a:pt x="212648" y="546569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2476157" y="8987498"/>
              <a:ext cx="0" cy="6985"/>
            </a:xfrm>
            <a:custGeom>
              <a:avLst/>
              <a:gdLst/>
              <a:ahLst/>
              <a:cxnLst/>
              <a:rect l="l" t="t" r="r" b="b"/>
              <a:pathLst>
                <a:path w="0" h="6984">
                  <a:moveTo>
                    <a:pt x="0" y="0"/>
                  </a:moveTo>
                  <a:lnTo>
                    <a:pt x="0" y="6642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2258656" y="8703818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0" y="0"/>
                  </a:moveTo>
                  <a:lnTo>
                    <a:pt x="32207" y="32207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2504592" y="8779332"/>
              <a:ext cx="0" cy="215265"/>
            </a:xfrm>
            <a:custGeom>
              <a:avLst/>
              <a:gdLst/>
              <a:ahLst/>
              <a:cxnLst/>
              <a:rect l="l" t="t" r="r" b="b"/>
              <a:pathLst>
                <a:path w="0" h="215265">
                  <a:moveTo>
                    <a:pt x="0" y="0"/>
                  </a:moveTo>
                  <a:lnTo>
                    <a:pt x="0" y="214807"/>
                  </a:lnTo>
                </a:path>
              </a:pathLst>
            </a:custGeom>
            <a:ln w="50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290864" y="8212328"/>
              <a:ext cx="260985" cy="775335"/>
            </a:xfrm>
            <a:custGeom>
              <a:avLst/>
              <a:gdLst/>
              <a:ahLst/>
              <a:cxnLst/>
              <a:rect l="l" t="t" r="r" b="b"/>
              <a:pathLst>
                <a:path w="260985" h="775334">
                  <a:moveTo>
                    <a:pt x="213728" y="0"/>
                  </a:moveTo>
                  <a:lnTo>
                    <a:pt x="213728" y="566661"/>
                  </a:lnTo>
                </a:path>
                <a:path w="260985" h="775334">
                  <a:moveTo>
                    <a:pt x="213004" y="562851"/>
                  </a:moveTo>
                  <a:lnTo>
                    <a:pt x="213004" y="566661"/>
                  </a:lnTo>
                </a:path>
                <a:path w="260985" h="775334">
                  <a:moveTo>
                    <a:pt x="212661" y="546569"/>
                  </a:moveTo>
                  <a:lnTo>
                    <a:pt x="213004" y="554202"/>
                  </a:lnTo>
                </a:path>
                <a:path w="260985" h="775334">
                  <a:moveTo>
                    <a:pt x="213004" y="554202"/>
                  </a:moveTo>
                  <a:lnTo>
                    <a:pt x="213004" y="561822"/>
                  </a:lnTo>
                </a:path>
                <a:path w="260985" h="775334">
                  <a:moveTo>
                    <a:pt x="213004" y="561822"/>
                  </a:moveTo>
                  <a:lnTo>
                    <a:pt x="213004" y="566661"/>
                  </a:lnTo>
                </a:path>
                <a:path w="260985" h="775334">
                  <a:moveTo>
                    <a:pt x="260794" y="0"/>
                  </a:moveTo>
                  <a:lnTo>
                    <a:pt x="260794" y="567004"/>
                  </a:lnTo>
                </a:path>
                <a:path w="260985" h="775334">
                  <a:moveTo>
                    <a:pt x="22529" y="523697"/>
                  </a:moveTo>
                  <a:lnTo>
                    <a:pt x="0" y="523697"/>
                  </a:lnTo>
                </a:path>
                <a:path w="260985" h="775334">
                  <a:moveTo>
                    <a:pt x="43649" y="546569"/>
                  </a:moveTo>
                  <a:lnTo>
                    <a:pt x="213728" y="546569"/>
                  </a:lnTo>
                </a:path>
                <a:path w="260985" h="775334">
                  <a:moveTo>
                    <a:pt x="43649" y="548284"/>
                  </a:moveTo>
                  <a:lnTo>
                    <a:pt x="180441" y="548284"/>
                  </a:lnTo>
                </a:path>
                <a:path w="260985" h="775334">
                  <a:moveTo>
                    <a:pt x="212661" y="548284"/>
                  </a:moveTo>
                  <a:lnTo>
                    <a:pt x="213728" y="548284"/>
                  </a:lnTo>
                </a:path>
                <a:path w="260985" h="775334">
                  <a:moveTo>
                    <a:pt x="213728" y="566661"/>
                  </a:moveTo>
                  <a:lnTo>
                    <a:pt x="260794" y="566661"/>
                  </a:lnTo>
                </a:path>
                <a:path w="260985" h="775334">
                  <a:moveTo>
                    <a:pt x="213728" y="567004"/>
                  </a:moveTo>
                  <a:lnTo>
                    <a:pt x="208838" y="567004"/>
                  </a:lnTo>
                </a:path>
                <a:path w="260985" h="775334">
                  <a:moveTo>
                    <a:pt x="180441" y="775169"/>
                  </a:moveTo>
                  <a:lnTo>
                    <a:pt x="208838" y="775169"/>
                  </a:lnTo>
                </a:path>
                <a:path w="260985" h="775334">
                  <a:moveTo>
                    <a:pt x="20777" y="523697"/>
                  </a:moveTo>
                  <a:lnTo>
                    <a:pt x="40170" y="544474"/>
                  </a:lnTo>
                </a:path>
                <a:path w="260985" h="775334">
                  <a:moveTo>
                    <a:pt x="43649" y="546569"/>
                  </a:moveTo>
                  <a:lnTo>
                    <a:pt x="13144" y="513676"/>
                  </a:lnTo>
                </a:path>
                <a:path w="260985" h="775334">
                  <a:moveTo>
                    <a:pt x="40170" y="544474"/>
                  </a:moveTo>
                  <a:lnTo>
                    <a:pt x="40170" y="544868"/>
                  </a:lnTo>
                </a:path>
                <a:path w="260985" h="775334">
                  <a:moveTo>
                    <a:pt x="40170" y="544868"/>
                  </a:moveTo>
                  <a:lnTo>
                    <a:pt x="40512" y="545211"/>
                  </a:lnTo>
                </a:path>
                <a:path w="260985" h="775334">
                  <a:moveTo>
                    <a:pt x="40512" y="545211"/>
                  </a:moveTo>
                  <a:lnTo>
                    <a:pt x="40855" y="545553"/>
                  </a:lnTo>
                </a:path>
                <a:path w="260985" h="775334">
                  <a:moveTo>
                    <a:pt x="40855" y="545553"/>
                  </a:moveTo>
                  <a:lnTo>
                    <a:pt x="41198" y="545553"/>
                  </a:lnTo>
                </a:path>
                <a:path w="260985" h="775334">
                  <a:moveTo>
                    <a:pt x="41198" y="545553"/>
                  </a:moveTo>
                  <a:lnTo>
                    <a:pt x="41198" y="545884"/>
                  </a:lnTo>
                </a:path>
                <a:path w="260985" h="775334">
                  <a:moveTo>
                    <a:pt x="41198" y="545884"/>
                  </a:moveTo>
                  <a:lnTo>
                    <a:pt x="41541" y="546226"/>
                  </a:lnTo>
                </a:path>
                <a:path w="260985" h="775334">
                  <a:moveTo>
                    <a:pt x="41541" y="546226"/>
                  </a:moveTo>
                  <a:lnTo>
                    <a:pt x="41935" y="546569"/>
                  </a:lnTo>
                </a:path>
                <a:path w="260985" h="775334">
                  <a:moveTo>
                    <a:pt x="41935" y="546569"/>
                  </a:moveTo>
                  <a:lnTo>
                    <a:pt x="42278" y="546912"/>
                  </a:lnTo>
                </a:path>
                <a:path w="260985" h="775334">
                  <a:moveTo>
                    <a:pt x="42278" y="546912"/>
                  </a:moveTo>
                  <a:lnTo>
                    <a:pt x="42621" y="547255"/>
                  </a:lnTo>
                </a:path>
                <a:path w="260985" h="775334">
                  <a:moveTo>
                    <a:pt x="42621" y="547255"/>
                  </a:moveTo>
                  <a:lnTo>
                    <a:pt x="42964" y="547598"/>
                  </a:lnTo>
                </a:path>
                <a:path w="260985" h="775334">
                  <a:moveTo>
                    <a:pt x="42964" y="547598"/>
                  </a:moveTo>
                  <a:lnTo>
                    <a:pt x="42964" y="547941"/>
                  </a:lnTo>
                </a:path>
                <a:path w="260985" h="775334">
                  <a:moveTo>
                    <a:pt x="42964" y="547941"/>
                  </a:moveTo>
                  <a:lnTo>
                    <a:pt x="43306" y="547941"/>
                  </a:lnTo>
                </a:path>
                <a:path w="260985" h="775334">
                  <a:moveTo>
                    <a:pt x="43306" y="547941"/>
                  </a:moveTo>
                  <a:lnTo>
                    <a:pt x="43306" y="548284"/>
                  </a:lnTo>
                </a:path>
                <a:path w="260985" h="775334">
                  <a:moveTo>
                    <a:pt x="43306" y="548284"/>
                  </a:moveTo>
                  <a:lnTo>
                    <a:pt x="43649" y="548284"/>
                  </a:lnTo>
                </a:path>
                <a:path w="260985" h="775334">
                  <a:moveTo>
                    <a:pt x="13144" y="513676"/>
                  </a:moveTo>
                  <a:lnTo>
                    <a:pt x="12801" y="513333"/>
                  </a:lnTo>
                </a:path>
                <a:path w="260985" h="775334">
                  <a:moveTo>
                    <a:pt x="12801" y="513333"/>
                  </a:moveTo>
                  <a:lnTo>
                    <a:pt x="12115" y="512267"/>
                  </a:lnTo>
                </a:path>
                <a:path w="260985" h="775334">
                  <a:moveTo>
                    <a:pt x="12115" y="512267"/>
                  </a:moveTo>
                  <a:lnTo>
                    <a:pt x="11099" y="511238"/>
                  </a:lnTo>
                </a:path>
                <a:path w="260985" h="775334">
                  <a:moveTo>
                    <a:pt x="11099" y="511238"/>
                  </a:moveTo>
                  <a:lnTo>
                    <a:pt x="10071" y="510552"/>
                  </a:lnTo>
                </a:path>
                <a:path w="260985" h="775334">
                  <a:moveTo>
                    <a:pt x="10071" y="510552"/>
                  </a:moveTo>
                  <a:lnTo>
                    <a:pt x="8991" y="509524"/>
                  </a:lnTo>
                </a:path>
                <a:path w="260985" h="775334">
                  <a:moveTo>
                    <a:pt x="8991" y="509524"/>
                  </a:moveTo>
                  <a:lnTo>
                    <a:pt x="8305" y="508838"/>
                  </a:lnTo>
                </a:path>
                <a:path w="260985" h="775334">
                  <a:moveTo>
                    <a:pt x="8305" y="508838"/>
                  </a:moveTo>
                  <a:lnTo>
                    <a:pt x="7619" y="508114"/>
                  </a:lnTo>
                </a:path>
                <a:path w="260985" h="775334">
                  <a:moveTo>
                    <a:pt x="7619" y="508114"/>
                  </a:moveTo>
                  <a:lnTo>
                    <a:pt x="6603" y="507428"/>
                  </a:lnTo>
                </a:path>
                <a:path w="260985" h="775334">
                  <a:moveTo>
                    <a:pt x="6603" y="507428"/>
                  </a:moveTo>
                  <a:lnTo>
                    <a:pt x="5524" y="506742"/>
                  </a:lnTo>
                </a:path>
                <a:path w="260985" h="775334">
                  <a:moveTo>
                    <a:pt x="5524" y="506742"/>
                  </a:moveTo>
                  <a:lnTo>
                    <a:pt x="4838" y="506056"/>
                  </a:lnTo>
                </a:path>
                <a:path w="260985" h="775334">
                  <a:moveTo>
                    <a:pt x="4838" y="506056"/>
                  </a:moveTo>
                  <a:lnTo>
                    <a:pt x="4152" y="505713"/>
                  </a:lnTo>
                </a:path>
                <a:path w="260985" h="775334">
                  <a:moveTo>
                    <a:pt x="4152" y="505713"/>
                  </a:moveTo>
                  <a:lnTo>
                    <a:pt x="3124" y="505028"/>
                  </a:lnTo>
                </a:path>
                <a:path w="260985" h="775334">
                  <a:moveTo>
                    <a:pt x="3124" y="505028"/>
                  </a:moveTo>
                  <a:lnTo>
                    <a:pt x="2781" y="505028"/>
                  </a:lnTo>
                </a:path>
                <a:path w="260985" h="775334">
                  <a:moveTo>
                    <a:pt x="2781" y="505028"/>
                  </a:moveTo>
                  <a:lnTo>
                    <a:pt x="2781" y="504634"/>
                  </a:lnTo>
                </a:path>
                <a:path w="260985" h="775334">
                  <a:moveTo>
                    <a:pt x="2781" y="504634"/>
                  </a:moveTo>
                  <a:lnTo>
                    <a:pt x="2451" y="504634"/>
                  </a:lnTo>
                </a:path>
                <a:path w="260985" h="775334">
                  <a:moveTo>
                    <a:pt x="2451" y="504634"/>
                  </a:moveTo>
                  <a:lnTo>
                    <a:pt x="2095" y="504634"/>
                  </a:lnTo>
                </a:path>
                <a:path w="260985" h="775334">
                  <a:moveTo>
                    <a:pt x="2095" y="504634"/>
                  </a:moveTo>
                  <a:lnTo>
                    <a:pt x="1765" y="504291"/>
                  </a:lnTo>
                </a:path>
                <a:path w="260985" h="775334">
                  <a:moveTo>
                    <a:pt x="1765" y="504291"/>
                  </a:moveTo>
                  <a:lnTo>
                    <a:pt x="1371" y="504291"/>
                  </a:lnTo>
                </a:path>
                <a:path w="260985" h="775334">
                  <a:moveTo>
                    <a:pt x="1371" y="504291"/>
                  </a:moveTo>
                  <a:lnTo>
                    <a:pt x="1028" y="504291"/>
                  </a:lnTo>
                </a:path>
                <a:path w="260985" h="775334">
                  <a:moveTo>
                    <a:pt x="1028" y="504291"/>
                  </a:moveTo>
                  <a:lnTo>
                    <a:pt x="685" y="504291"/>
                  </a:lnTo>
                </a:path>
                <a:path w="260985" h="775334">
                  <a:moveTo>
                    <a:pt x="685" y="504291"/>
                  </a:moveTo>
                  <a:lnTo>
                    <a:pt x="342" y="504291"/>
                  </a:lnTo>
                </a:path>
                <a:path w="260985" h="775334">
                  <a:moveTo>
                    <a:pt x="342" y="504291"/>
                  </a:moveTo>
                  <a:lnTo>
                    <a:pt x="0" y="504634"/>
                  </a:lnTo>
                </a:path>
                <a:path w="260985" h="775334">
                  <a:moveTo>
                    <a:pt x="0" y="504634"/>
                  </a:moveTo>
                  <a:lnTo>
                    <a:pt x="0" y="505028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708533" y="753154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708533" y="753154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5869584" y="735716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5869584" y="735716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869584" y="75218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869584" y="752181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5869584" y="771385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5869584" y="771385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833473" y="7540764"/>
              <a:ext cx="734695" cy="605790"/>
            </a:xfrm>
            <a:custGeom>
              <a:avLst/>
              <a:gdLst/>
              <a:ahLst/>
              <a:cxnLst/>
              <a:rect l="l" t="t" r="r" b="b"/>
              <a:pathLst>
                <a:path w="734694" h="605790">
                  <a:moveTo>
                    <a:pt x="12" y="291084"/>
                  </a:moveTo>
                  <a:lnTo>
                    <a:pt x="12" y="313588"/>
                  </a:lnTo>
                </a:path>
                <a:path w="734694" h="605790">
                  <a:moveTo>
                    <a:pt x="642493" y="605497"/>
                  </a:moveTo>
                  <a:lnTo>
                    <a:pt x="683501" y="605497"/>
                  </a:lnTo>
                </a:path>
                <a:path w="734694" h="605790">
                  <a:moveTo>
                    <a:pt x="88468" y="273392"/>
                  </a:moveTo>
                  <a:lnTo>
                    <a:pt x="88468" y="284657"/>
                  </a:lnTo>
                </a:path>
                <a:path w="734694" h="605790">
                  <a:moveTo>
                    <a:pt x="88468" y="320027"/>
                  </a:moveTo>
                  <a:lnTo>
                    <a:pt x="88468" y="331292"/>
                  </a:lnTo>
                </a:path>
                <a:path w="734694" h="605790">
                  <a:moveTo>
                    <a:pt x="6438" y="284657"/>
                  </a:moveTo>
                  <a:lnTo>
                    <a:pt x="0" y="291096"/>
                  </a:lnTo>
                </a:path>
                <a:path w="734694" h="605790">
                  <a:moveTo>
                    <a:pt x="189776" y="102920"/>
                  </a:moveTo>
                  <a:lnTo>
                    <a:pt x="192189" y="99707"/>
                  </a:lnTo>
                </a:path>
                <a:path w="734694" h="605790">
                  <a:moveTo>
                    <a:pt x="12" y="313601"/>
                  </a:moveTo>
                  <a:lnTo>
                    <a:pt x="6451" y="320040"/>
                  </a:lnTo>
                </a:path>
                <a:path w="734694" h="605790">
                  <a:moveTo>
                    <a:pt x="189776" y="502564"/>
                  </a:moveTo>
                  <a:lnTo>
                    <a:pt x="192189" y="504977"/>
                  </a:lnTo>
                </a:path>
                <a:path w="734694" h="605790">
                  <a:moveTo>
                    <a:pt x="126250" y="390804"/>
                  </a:moveTo>
                  <a:lnTo>
                    <a:pt x="126250" y="331304"/>
                  </a:lnTo>
                </a:path>
                <a:path w="734694" h="605790">
                  <a:moveTo>
                    <a:pt x="126250" y="273392"/>
                  </a:moveTo>
                  <a:lnTo>
                    <a:pt x="126250" y="213893"/>
                  </a:lnTo>
                </a:path>
                <a:path w="734694" h="605790">
                  <a:moveTo>
                    <a:pt x="132689" y="340131"/>
                  </a:moveTo>
                  <a:lnTo>
                    <a:pt x="132689" y="264553"/>
                  </a:lnTo>
                </a:path>
                <a:path w="734694" h="605790">
                  <a:moveTo>
                    <a:pt x="567715" y="504977"/>
                  </a:moveTo>
                  <a:lnTo>
                    <a:pt x="568515" y="504977"/>
                  </a:lnTo>
                </a:path>
                <a:path w="734694" h="605790">
                  <a:moveTo>
                    <a:pt x="568515" y="504977"/>
                  </a:moveTo>
                  <a:lnTo>
                    <a:pt x="570128" y="504177"/>
                  </a:lnTo>
                  <a:lnTo>
                    <a:pt x="576554" y="504177"/>
                  </a:lnTo>
                  <a:lnTo>
                    <a:pt x="578167" y="503364"/>
                  </a:lnTo>
                  <a:lnTo>
                    <a:pt x="582993" y="503364"/>
                  </a:lnTo>
                  <a:lnTo>
                    <a:pt x="585406" y="502564"/>
                  </a:lnTo>
                  <a:lnTo>
                    <a:pt x="611936" y="502564"/>
                  </a:lnTo>
                  <a:lnTo>
                    <a:pt x="614349" y="503364"/>
                  </a:lnTo>
                  <a:lnTo>
                    <a:pt x="619175" y="503364"/>
                  </a:lnTo>
                  <a:lnTo>
                    <a:pt x="621588" y="504177"/>
                  </a:lnTo>
                  <a:lnTo>
                    <a:pt x="628015" y="504177"/>
                  </a:lnTo>
                </a:path>
                <a:path w="734694" h="605790">
                  <a:moveTo>
                    <a:pt x="642493" y="550811"/>
                  </a:moveTo>
                  <a:lnTo>
                    <a:pt x="683501" y="550811"/>
                  </a:lnTo>
                </a:path>
                <a:path w="734694" h="605790">
                  <a:moveTo>
                    <a:pt x="151980" y="504977"/>
                  </a:moveTo>
                  <a:lnTo>
                    <a:pt x="151980" y="99707"/>
                  </a:lnTo>
                </a:path>
                <a:path w="734694" h="605790">
                  <a:moveTo>
                    <a:pt x="156806" y="480860"/>
                  </a:moveTo>
                  <a:lnTo>
                    <a:pt x="156806" y="471220"/>
                  </a:lnTo>
                </a:path>
                <a:path w="734694" h="605790">
                  <a:moveTo>
                    <a:pt x="176911" y="498551"/>
                  </a:moveTo>
                  <a:lnTo>
                    <a:pt x="176911" y="471208"/>
                  </a:lnTo>
                </a:path>
                <a:path w="734694" h="605790">
                  <a:moveTo>
                    <a:pt x="639279" y="504977"/>
                  </a:moveTo>
                  <a:lnTo>
                    <a:pt x="630440" y="504977"/>
                  </a:lnTo>
                </a:path>
                <a:path w="734694" h="605790">
                  <a:moveTo>
                    <a:pt x="567715" y="504977"/>
                  </a:moveTo>
                  <a:lnTo>
                    <a:pt x="234010" y="504977"/>
                  </a:lnTo>
                </a:path>
                <a:path w="734694" h="605790">
                  <a:moveTo>
                    <a:pt x="209080" y="504977"/>
                  </a:moveTo>
                  <a:lnTo>
                    <a:pt x="192189" y="504977"/>
                  </a:lnTo>
                </a:path>
                <a:path w="734694" h="605790">
                  <a:moveTo>
                    <a:pt x="189776" y="504977"/>
                  </a:moveTo>
                  <a:lnTo>
                    <a:pt x="151980" y="504977"/>
                  </a:lnTo>
                </a:path>
                <a:path w="734694" h="605790">
                  <a:moveTo>
                    <a:pt x="234010" y="504177"/>
                  </a:moveTo>
                  <a:lnTo>
                    <a:pt x="209080" y="504177"/>
                  </a:lnTo>
                </a:path>
                <a:path w="734694" h="605790">
                  <a:moveTo>
                    <a:pt x="209080" y="498551"/>
                  </a:moveTo>
                  <a:lnTo>
                    <a:pt x="234010" y="498551"/>
                  </a:lnTo>
                </a:path>
                <a:path w="734694" h="605790">
                  <a:moveTo>
                    <a:pt x="176911" y="498551"/>
                  </a:moveTo>
                  <a:lnTo>
                    <a:pt x="151980" y="498551"/>
                  </a:lnTo>
                </a:path>
                <a:path w="734694" h="605790">
                  <a:moveTo>
                    <a:pt x="189776" y="504977"/>
                  </a:moveTo>
                  <a:lnTo>
                    <a:pt x="189776" y="100507"/>
                  </a:lnTo>
                </a:path>
                <a:path w="734694" h="605790">
                  <a:moveTo>
                    <a:pt x="209080" y="504977"/>
                  </a:moveTo>
                  <a:lnTo>
                    <a:pt x="209080" y="426974"/>
                  </a:lnTo>
                </a:path>
                <a:path w="734694" h="605790">
                  <a:moveTo>
                    <a:pt x="209080" y="100507"/>
                  </a:moveTo>
                  <a:lnTo>
                    <a:pt x="209080" y="99707"/>
                  </a:lnTo>
                </a:path>
                <a:path w="734694" h="605790">
                  <a:moveTo>
                    <a:pt x="192189" y="504977"/>
                  </a:moveTo>
                  <a:lnTo>
                    <a:pt x="192189" y="99707"/>
                  </a:lnTo>
                </a:path>
                <a:path w="734694" h="605790">
                  <a:moveTo>
                    <a:pt x="176911" y="480860"/>
                  </a:moveTo>
                  <a:lnTo>
                    <a:pt x="156806" y="480860"/>
                  </a:lnTo>
                </a:path>
                <a:path w="734694" h="605790">
                  <a:moveTo>
                    <a:pt x="176911" y="471208"/>
                  </a:moveTo>
                  <a:lnTo>
                    <a:pt x="151980" y="471208"/>
                  </a:lnTo>
                </a:path>
                <a:path w="734694" h="605790">
                  <a:moveTo>
                    <a:pt x="628027" y="504177"/>
                  </a:moveTo>
                  <a:lnTo>
                    <a:pt x="629640" y="504977"/>
                  </a:lnTo>
                </a:path>
                <a:path w="734694" h="605790">
                  <a:moveTo>
                    <a:pt x="629627" y="504977"/>
                  </a:moveTo>
                  <a:lnTo>
                    <a:pt x="630428" y="504977"/>
                  </a:lnTo>
                </a:path>
                <a:path w="734694" h="605790">
                  <a:moveTo>
                    <a:pt x="234010" y="504977"/>
                  </a:moveTo>
                  <a:lnTo>
                    <a:pt x="234010" y="426974"/>
                  </a:lnTo>
                </a:path>
                <a:path w="734694" h="605790">
                  <a:moveTo>
                    <a:pt x="234010" y="100507"/>
                  </a:moveTo>
                  <a:lnTo>
                    <a:pt x="234010" y="99707"/>
                  </a:lnTo>
                </a:path>
                <a:path w="734694" h="605790">
                  <a:moveTo>
                    <a:pt x="234010" y="426974"/>
                  </a:moveTo>
                  <a:lnTo>
                    <a:pt x="209080" y="426974"/>
                  </a:lnTo>
                </a:path>
                <a:path w="734694" h="605790">
                  <a:moveTo>
                    <a:pt x="683513" y="414921"/>
                  </a:moveTo>
                  <a:lnTo>
                    <a:pt x="734161" y="414921"/>
                  </a:lnTo>
                </a:path>
                <a:path w="734694" h="605790">
                  <a:moveTo>
                    <a:pt x="151980" y="390804"/>
                  </a:moveTo>
                  <a:lnTo>
                    <a:pt x="126250" y="390804"/>
                  </a:lnTo>
                </a:path>
                <a:path w="734694" h="605790">
                  <a:moveTo>
                    <a:pt x="683513" y="364261"/>
                  </a:moveTo>
                  <a:lnTo>
                    <a:pt x="734161" y="364261"/>
                  </a:lnTo>
                </a:path>
                <a:path w="734694" h="605790">
                  <a:moveTo>
                    <a:pt x="151980" y="340131"/>
                  </a:moveTo>
                  <a:lnTo>
                    <a:pt x="132676" y="340131"/>
                  </a:lnTo>
                </a:path>
                <a:path w="734694" h="605790">
                  <a:moveTo>
                    <a:pt x="88468" y="331292"/>
                  </a:moveTo>
                  <a:lnTo>
                    <a:pt x="132689" y="331292"/>
                  </a:lnTo>
                </a:path>
                <a:path w="734694" h="605790">
                  <a:moveTo>
                    <a:pt x="639279" y="2413"/>
                  </a:moveTo>
                  <a:lnTo>
                    <a:pt x="642493" y="0"/>
                  </a:lnTo>
                </a:path>
                <a:path w="734694" h="605790">
                  <a:moveTo>
                    <a:pt x="6438" y="320027"/>
                  </a:moveTo>
                  <a:lnTo>
                    <a:pt x="88455" y="320027"/>
                  </a:lnTo>
                </a:path>
                <a:path w="734694" h="605790">
                  <a:moveTo>
                    <a:pt x="639279" y="602272"/>
                  </a:moveTo>
                  <a:lnTo>
                    <a:pt x="642493" y="605485"/>
                  </a:lnTo>
                </a:path>
                <a:path w="734694" h="605790">
                  <a:moveTo>
                    <a:pt x="88468" y="284657"/>
                  </a:moveTo>
                  <a:lnTo>
                    <a:pt x="6451" y="284657"/>
                  </a:lnTo>
                </a:path>
                <a:path w="734694" h="605790">
                  <a:moveTo>
                    <a:pt x="132689" y="273392"/>
                  </a:moveTo>
                  <a:lnTo>
                    <a:pt x="88468" y="273392"/>
                  </a:lnTo>
                </a:path>
                <a:path w="734694" h="605790">
                  <a:moveTo>
                    <a:pt x="639279" y="548398"/>
                  </a:moveTo>
                  <a:lnTo>
                    <a:pt x="642493" y="550811"/>
                  </a:lnTo>
                </a:path>
                <a:path w="734694" h="605790">
                  <a:moveTo>
                    <a:pt x="151980" y="264553"/>
                  </a:moveTo>
                  <a:lnTo>
                    <a:pt x="132676" y="264553"/>
                  </a:lnTo>
                </a:path>
                <a:path w="734694" h="605790">
                  <a:moveTo>
                    <a:pt x="642493" y="248475"/>
                  </a:moveTo>
                  <a:lnTo>
                    <a:pt x="683501" y="248475"/>
                  </a:lnTo>
                </a:path>
                <a:path w="734694" h="605790">
                  <a:moveTo>
                    <a:pt x="683513" y="240423"/>
                  </a:moveTo>
                  <a:lnTo>
                    <a:pt x="734161" y="240423"/>
                  </a:lnTo>
                </a:path>
                <a:path w="734694" h="605790">
                  <a:moveTo>
                    <a:pt x="640892" y="249275"/>
                  </a:moveTo>
                  <a:lnTo>
                    <a:pt x="639292" y="250075"/>
                  </a:lnTo>
                </a:path>
                <a:path w="734694" h="605790">
                  <a:moveTo>
                    <a:pt x="642493" y="248462"/>
                  </a:moveTo>
                  <a:lnTo>
                    <a:pt x="640880" y="249262"/>
                  </a:lnTo>
                </a:path>
                <a:path w="734694" h="605790">
                  <a:moveTo>
                    <a:pt x="151980" y="213893"/>
                  </a:moveTo>
                  <a:lnTo>
                    <a:pt x="126250" y="213893"/>
                  </a:lnTo>
                </a:path>
                <a:path w="734694" h="605790">
                  <a:moveTo>
                    <a:pt x="683513" y="189776"/>
                  </a:moveTo>
                  <a:lnTo>
                    <a:pt x="734161" y="189776"/>
                  </a:lnTo>
                </a:path>
                <a:path w="734694" h="605790">
                  <a:moveTo>
                    <a:pt x="630440" y="99707"/>
                  </a:moveTo>
                  <a:lnTo>
                    <a:pt x="629640" y="100507"/>
                  </a:lnTo>
                </a:path>
                <a:path w="734694" h="605790">
                  <a:moveTo>
                    <a:pt x="629627" y="100507"/>
                  </a:moveTo>
                  <a:lnTo>
                    <a:pt x="624801" y="100507"/>
                  </a:lnTo>
                  <a:lnTo>
                    <a:pt x="623188" y="101307"/>
                  </a:lnTo>
                  <a:lnTo>
                    <a:pt x="614349" y="101307"/>
                  </a:lnTo>
                  <a:lnTo>
                    <a:pt x="611936" y="102120"/>
                  </a:lnTo>
                  <a:lnTo>
                    <a:pt x="604697" y="102120"/>
                  </a:lnTo>
                  <a:lnTo>
                    <a:pt x="601484" y="102920"/>
                  </a:lnTo>
                  <a:lnTo>
                    <a:pt x="596658" y="102920"/>
                  </a:lnTo>
                  <a:lnTo>
                    <a:pt x="593445" y="102120"/>
                  </a:lnTo>
                  <a:lnTo>
                    <a:pt x="585406" y="102120"/>
                  </a:lnTo>
                  <a:lnTo>
                    <a:pt x="582993" y="101307"/>
                  </a:lnTo>
                  <a:lnTo>
                    <a:pt x="574954" y="101307"/>
                  </a:lnTo>
                  <a:lnTo>
                    <a:pt x="573341" y="100507"/>
                  </a:lnTo>
                  <a:lnTo>
                    <a:pt x="570128" y="100507"/>
                  </a:lnTo>
                </a:path>
                <a:path w="734694" h="605790">
                  <a:moveTo>
                    <a:pt x="234010" y="100507"/>
                  </a:moveTo>
                  <a:lnTo>
                    <a:pt x="209080" y="100507"/>
                  </a:lnTo>
                </a:path>
                <a:path w="734694" h="605790">
                  <a:moveTo>
                    <a:pt x="639279" y="99707"/>
                  </a:moveTo>
                  <a:lnTo>
                    <a:pt x="630440" y="99707"/>
                  </a:lnTo>
                </a:path>
                <a:path w="734694" h="605790">
                  <a:moveTo>
                    <a:pt x="567715" y="99707"/>
                  </a:moveTo>
                  <a:lnTo>
                    <a:pt x="234010" y="99707"/>
                  </a:lnTo>
                </a:path>
                <a:path w="734694" h="605790">
                  <a:moveTo>
                    <a:pt x="209080" y="99707"/>
                  </a:moveTo>
                  <a:lnTo>
                    <a:pt x="192189" y="99707"/>
                  </a:lnTo>
                </a:path>
                <a:path w="734694" h="605790">
                  <a:moveTo>
                    <a:pt x="189776" y="99707"/>
                  </a:moveTo>
                  <a:lnTo>
                    <a:pt x="151980" y="99707"/>
                  </a:lnTo>
                </a:path>
                <a:path w="734694" h="605790">
                  <a:moveTo>
                    <a:pt x="570128" y="100507"/>
                  </a:moveTo>
                  <a:lnTo>
                    <a:pt x="568515" y="100507"/>
                  </a:lnTo>
                </a:path>
                <a:path w="734694" h="605790">
                  <a:moveTo>
                    <a:pt x="568515" y="100507"/>
                  </a:moveTo>
                  <a:lnTo>
                    <a:pt x="567715" y="99707"/>
                  </a:lnTo>
                </a:path>
                <a:path w="734694" h="605790">
                  <a:moveTo>
                    <a:pt x="639279" y="602272"/>
                  </a:moveTo>
                  <a:lnTo>
                    <a:pt x="639279" y="2400"/>
                  </a:lnTo>
                </a:path>
                <a:path w="734694" h="605790">
                  <a:moveTo>
                    <a:pt x="642493" y="0"/>
                  </a:moveTo>
                  <a:lnTo>
                    <a:pt x="642493" y="248475"/>
                  </a:lnTo>
                </a:path>
                <a:path w="734694" h="605790">
                  <a:moveTo>
                    <a:pt x="642493" y="550811"/>
                  </a:moveTo>
                  <a:lnTo>
                    <a:pt x="642493" y="605485"/>
                  </a:lnTo>
                </a:path>
                <a:path w="734694" h="605790">
                  <a:moveTo>
                    <a:pt x="683513" y="0"/>
                  </a:moveTo>
                  <a:lnTo>
                    <a:pt x="683513" y="605497"/>
                  </a:lnTo>
                </a:path>
                <a:path w="734694" h="605790">
                  <a:moveTo>
                    <a:pt x="642493" y="0"/>
                  </a:moveTo>
                  <a:lnTo>
                    <a:pt x="683501" y="0"/>
                  </a:lnTo>
                </a:path>
                <a:path w="734694" h="605790">
                  <a:moveTo>
                    <a:pt x="734161" y="189776"/>
                  </a:moveTo>
                  <a:lnTo>
                    <a:pt x="734161" y="240436"/>
                  </a:lnTo>
                </a:path>
                <a:path w="734694" h="605790">
                  <a:moveTo>
                    <a:pt x="734161" y="364261"/>
                  </a:moveTo>
                  <a:lnTo>
                    <a:pt x="734161" y="414921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853590" y="783507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09">
                  <a:moveTo>
                    <a:pt x="16078" y="8039"/>
                  </a:moveTo>
                  <a:lnTo>
                    <a:pt x="16078" y="12065"/>
                  </a:lnTo>
                  <a:lnTo>
                    <a:pt x="12052" y="16078"/>
                  </a:lnTo>
                  <a:lnTo>
                    <a:pt x="8039" y="16078"/>
                  </a:lnTo>
                  <a:lnTo>
                    <a:pt x="3213" y="16078"/>
                  </a:lnTo>
                  <a:lnTo>
                    <a:pt x="0" y="12065"/>
                  </a:lnTo>
                  <a:lnTo>
                    <a:pt x="0" y="8039"/>
                  </a:lnTo>
                  <a:lnTo>
                    <a:pt x="0" y="3213"/>
                  </a:lnTo>
                  <a:lnTo>
                    <a:pt x="3213" y="0"/>
                  </a:lnTo>
                  <a:lnTo>
                    <a:pt x="8039" y="0"/>
                  </a:lnTo>
                  <a:lnTo>
                    <a:pt x="12052" y="0"/>
                  </a:lnTo>
                  <a:lnTo>
                    <a:pt x="16078" y="3213"/>
                  </a:lnTo>
                  <a:lnTo>
                    <a:pt x="16078" y="8039"/>
                  </a:lnTo>
                </a:path>
              </a:pathLst>
            </a:custGeom>
            <a:ln w="43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4746193" y="7565783"/>
              <a:ext cx="155575" cy="25400"/>
            </a:xfrm>
            <a:custGeom>
              <a:avLst/>
              <a:gdLst/>
              <a:ahLst/>
              <a:cxnLst/>
              <a:rect l="l" t="t" r="r" b="b"/>
              <a:pathLst>
                <a:path w="155575" h="25400">
                  <a:moveTo>
                    <a:pt x="0" y="12700"/>
                  </a:moveTo>
                  <a:lnTo>
                    <a:pt x="129578" y="12700"/>
                  </a:lnTo>
                </a:path>
                <a:path w="155575" h="25400">
                  <a:moveTo>
                    <a:pt x="142290" y="0"/>
                  </a:moveTo>
                  <a:lnTo>
                    <a:pt x="135280" y="0"/>
                  </a:lnTo>
                  <a:lnTo>
                    <a:pt x="129590" y="5689"/>
                  </a:lnTo>
                  <a:lnTo>
                    <a:pt x="129590" y="12700"/>
                  </a:lnTo>
                  <a:lnTo>
                    <a:pt x="129590" y="19710"/>
                  </a:lnTo>
                  <a:lnTo>
                    <a:pt x="135280" y="25400"/>
                  </a:lnTo>
                  <a:lnTo>
                    <a:pt x="142290" y="25400"/>
                  </a:lnTo>
                  <a:lnTo>
                    <a:pt x="149301" y="25400"/>
                  </a:lnTo>
                  <a:lnTo>
                    <a:pt x="154990" y="19710"/>
                  </a:lnTo>
                  <a:lnTo>
                    <a:pt x="154990" y="12700"/>
                  </a:lnTo>
                  <a:lnTo>
                    <a:pt x="154990" y="5689"/>
                  </a:lnTo>
                  <a:lnTo>
                    <a:pt x="149301" y="0"/>
                  </a:lnTo>
                  <a:lnTo>
                    <a:pt x="142290" y="0"/>
                  </a:lnTo>
                  <a:close/>
                </a:path>
              </a:pathLst>
            </a:custGeom>
            <a:ln w="6350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708533" y="780702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08533" y="780702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708533" y="7981747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708533" y="7981747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2181758" y="6856450"/>
              <a:ext cx="194945" cy="507365"/>
            </a:xfrm>
            <a:custGeom>
              <a:avLst/>
              <a:gdLst/>
              <a:ahLst/>
              <a:cxnLst/>
              <a:rect l="l" t="t" r="r" b="b"/>
              <a:pathLst>
                <a:path w="194944" h="507365">
                  <a:moveTo>
                    <a:pt x="0" y="480250"/>
                  </a:moveTo>
                  <a:lnTo>
                    <a:pt x="4432" y="484682"/>
                  </a:lnTo>
                </a:path>
                <a:path w="194944" h="507365">
                  <a:moveTo>
                    <a:pt x="26619" y="484682"/>
                  </a:moveTo>
                  <a:lnTo>
                    <a:pt x="4432" y="484682"/>
                  </a:lnTo>
                </a:path>
                <a:path w="194944" h="507365">
                  <a:moveTo>
                    <a:pt x="192989" y="201307"/>
                  </a:moveTo>
                  <a:lnTo>
                    <a:pt x="193535" y="201307"/>
                  </a:lnTo>
                  <a:lnTo>
                    <a:pt x="193535" y="200748"/>
                  </a:lnTo>
                  <a:lnTo>
                    <a:pt x="194652" y="200748"/>
                  </a:lnTo>
                </a:path>
                <a:path w="194944" h="507365">
                  <a:moveTo>
                    <a:pt x="194652" y="506869"/>
                  </a:moveTo>
                  <a:lnTo>
                    <a:pt x="194652" y="288378"/>
                  </a:lnTo>
                </a:path>
                <a:path w="194944" h="507365">
                  <a:moveTo>
                    <a:pt x="194652" y="218503"/>
                  </a:moveTo>
                  <a:lnTo>
                    <a:pt x="194652" y="0"/>
                  </a:lnTo>
                </a:path>
                <a:path w="194944" h="507365">
                  <a:moveTo>
                    <a:pt x="192989" y="299465"/>
                  </a:moveTo>
                  <a:lnTo>
                    <a:pt x="192989" y="298919"/>
                  </a:lnTo>
                  <a:lnTo>
                    <a:pt x="193535" y="298919"/>
                  </a:lnTo>
                  <a:lnTo>
                    <a:pt x="193535" y="298361"/>
                  </a:lnTo>
                  <a:lnTo>
                    <a:pt x="194652" y="298361"/>
                  </a:lnTo>
                </a:path>
                <a:path w="194944" h="507365">
                  <a:moveTo>
                    <a:pt x="192989" y="306120"/>
                  </a:moveTo>
                  <a:lnTo>
                    <a:pt x="194652" y="306120"/>
                  </a:lnTo>
                </a:path>
                <a:path w="194944" h="507365">
                  <a:moveTo>
                    <a:pt x="192989" y="207403"/>
                  </a:moveTo>
                  <a:lnTo>
                    <a:pt x="192989" y="207962"/>
                  </a:lnTo>
                  <a:lnTo>
                    <a:pt x="193535" y="207962"/>
                  </a:lnTo>
                  <a:lnTo>
                    <a:pt x="193535" y="208521"/>
                  </a:lnTo>
                  <a:lnTo>
                    <a:pt x="194652" y="208521"/>
                  </a:lnTo>
                </a:path>
                <a:path w="194944" h="507365">
                  <a:moveTo>
                    <a:pt x="0" y="297802"/>
                  </a:moveTo>
                  <a:lnTo>
                    <a:pt x="4432" y="298907"/>
                  </a:lnTo>
                </a:path>
                <a:path w="194944" h="507365">
                  <a:moveTo>
                    <a:pt x="37706" y="298907"/>
                  </a:moveTo>
                  <a:lnTo>
                    <a:pt x="4432" y="298907"/>
                  </a:lnTo>
                </a:path>
                <a:path w="194944" h="507365">
                  <a:moveTo>
                    <a:pt x="37706" y="207962"/>
                  </a:moveTo>
                  <a:lnTo>
                    <a:pt x="4432" y="207962"/>
                  </a:lnTo>
                </a:path>
                <a:path w="194944" h="507365">
                  <a:moveTo>
                    <a:pt x="0" y="209067"/>
                  </a:moveTo>
                  <a:lnTo>
                    <a:pt x="4432" y="207962"/>
                  </a:lnTo>
                </a:path>
              </a:pathLst>
            </a:custGeom>
            <a:ln w="3175">
              <a:solidFill>
                <a:srgbClr val="B3B2B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2161794" y="6852005"/>
              <a:ext cx="429259" cy="752475"/>
            </a:xfrm>
            <a:custGeom>
              <a:avLst/>
              <a:gdLst/>
              <a:ahLst/>
              <a:cxnLst/>
              <a:rect l="l" t="t" r="r" b="b"/>
              <a:pathLst>
                <a:path w="429260" h="752475">
                  <a:moveTo>
                    <a:pt x="24396" y="22186"/>
                  </a:moveTo>
                  <a:lnTo>
                    <a:pt x="19964" y="26619"/>
                  </a:lnTo>
                </a:path>
                <a:path w="429260" h="752475">
                  <a:moveTo>
                    <a:pt x="33274" y="751992"/>
                  </a:moveTo>
                  <a:lnTo>
                    <a:pt x="24396" y="751992"/>
                  </a:lnTo>
                </a:path>
                <a:path w="429260" h="752475">
                  <a:moveTo>
                    <a:pt x="36601" y="708177"/>
                  </a:moveTo>
                  <a:lnTo>
                    <a:pt x="21069" y="708177"/>
                  </a:lnTo>
                </a:path>
                <a:path w="429260" h="752475">
                  <a:moveTo>
                    <a:pt x="2768" y="148628"/>
                  </a:moveTo>
                  <a:lnTo>
                    <a:pt x="0" y="151409"/>
                  </a:lnTo>
                </a:path>
                <a:path w="429260" h="752475">
                  <a:moveTo>
                    <a:pt x="0" y="364350"/>
                  </a:moveTo>
                  <a:lnTo>
                    <a:pt x="0" y="151409"/>
                  </a:lnTo>
                </a:path>
                <a:path w="429260" h="752475">
                  <a:moveTo>
                    <a:pt x="2768" y="367131"/>
                  </a:moveTo>
                  <a:lnTo>
                    <a:pt x="2768" y="148628"/>
                  </a:lnTo>
                </a:path>
                <a:path w="429260" h="752475">
                  <a:moveTo>
                    <a:pt x="284492" y="4445"/>
                  </a:moveTo>
                  <a:lnTo>
                    <a:pt x="282270" y="7213"/>
                  </a:lnTo>
                </a:path>
                <a:path w="429260" h="752475">
                  <a:moveTo>
                    <a:pt x="24396" y="489127"/>
                  </a:moveTo>
                  <a:lnTo>
                    <a:pt x="19964" y="484695"/>
                  </a:lnTo>
                </a:path>
                <a:path w="429260" h="752475">
                  <a:moveTo>
                    <a:pt x="19964" y="484695"/>
                  </a:moveTo>
                  <a:lnTo>
                    <a:pt x="19964" y="26619"/>
                  </a:lnTo>
                </a:path>
                <a:path w="429260" h="752475">
                  <a:moveTo>
                    <a:pt x="21069" y="485800"/>
                  </a:moveTo>
                  <a:lnTo>
                    <a:pt x="21069" y="708177"/>
                  </a:lnTo>
                </a:path>
                <a:path w="429260" h="752475">
                  <a:moveTo>
                    <a:pt x="22732" y="288378"/>
                  </a:moveTo>
                  <a:lnTo>
                    <a:pt x="22732" y="227380"/>
                  </a:lnTo>
                </a:path>
                <a:path w="429260" h="752475">
                  <a:moveTo>
                    <a:pt x="24396" y="708177"/>
                  </a:moveTo>
                  <a:lnTo>
                    <a:pt x="24396" y="751992"/>
                  </a:lnTo>
                </a:path>
                <a:path w="429260" h="752475">
                  <a:moveTo>
                    <a:pt x="24396" y="489127"/>
                  </a:moveTo>
                  <a:lnTo>
                    <a:pt x="24396" y="288378"/>
                  </a:lnTo>
                </a:path>
                <a:path w="429260" h="752475">
                  <a:moveTo>
                    <a:pt x="24396" y="227380"/>
                  </a:moveTo>
                  <a:lnTo>
                    <a:pt x="24396" y="22186"/>
                  </a:lnTo>
                </a:path>
                <a:path w="429260" h="752475">
                  <a:moveTo>
                    <a:pt x="33274" y="708177"/>
                  </a:moveTo>
                  <a:lnTo>
                    <a:pt x="33274" y="751992"/>
                  </a:lnTo>
                </a:path>
                <a:path w="429260" h="752475">
                  <a:moveTo>
                    <a:pt x="36601" y="489127"/>
                  </a:moveTo>
                  <a:lnTo>
                    <a:pt x="36601" y="708177"/>
                  </a:lnTo>
                </a:path>
                <a:path w="429260" h="752475">
                  <a:moveTo>
                    <a:pt x="311099" y="0"/>
                  </a:moveTo>
                  <a:lnTo>
                    <a:pt x="306666" y="4445"/>
                  </a:lnTo>
                </a:path>
                <a:path w="429260" h="752475">
                  <a:moveTo>
                    <a:pt x="19964" y="297256"/>
                  </a:moveTo>
                  <a:lnTo>
                    <a:pt x="24396" y="292811"/>
                  </a:lnTo>
                </a:path>
                <a:path w="429260" h="752475">
                  <a:moveTo>
                    <a:pt x="46583" y="493560"/>
                  </a:moveTo>
                  <a:lnTo>
                    <a:pt x="46583" y="489127"/>
                  </a:lnTo>
                </a:path>
                <a:path w="429260" h="752475">
                  <a:moveTo>
                    <a:pt x="57670" y="303352"/>
                  </a:moveTo>
                  <a:lnTo>
                    <a:pt x="57670" y="212407"/>
                  </a:lnTo>
                </a:path>
                <a:path w="429260" h="752475">
                  <a:moveTo>
                    <a:pt x="2768" y="367131"/>
                  </a:moveTo>
                  <a:lnTo>
                    <a:pt x="0" y="364350"/>
                  </a:lnTo>
                </a:path>
                <a:path w="429260" h="752475">
                  <a:moveTo>
                    <a:pt x="363791" y="515747"/>
                  </a:moveTo>
                  <a:lnTo>
                    <a:pt x="311099" y="515747"/>
                  </a:lnTo>
                </a:path>
                <a:path w="429260" h="752475">
                  <a:moveTo>
                    <a:pt x="306666" y="511314"/>
                  </a:moveTo>
                  <a:lnTo>
                    <a:pt x="284492" y="511314"/>
                  </a:lnTo>
                </a:path>
                <a:path w="429260" h="752475">
                  <a:moveTo>
                    <a:pt x="282270" y="511314"/>
                  </a:moveTo>
                  <a:lnTo>
                    <a:pt x="214617" y="511314"/>
                  </a:lnTo>
                </a:path>
                <a:path w="429260" h="752475">
                  <a:moveTo>
                    <a:pt x="212940" y="493572"/>
                  </a:moveTo>
                  <a:lnTo>
                    <a:pt x="46583" y="493560"/>
                  </a:lnTo>
                </a:path>
                <a:path w="429260" h="752475">
                  <a:moveTo>
                    <a:pt x="46583" y="489127"/>
                  </a:moveTo>
                  <a:lnTo>
                    <a:pt x="24396" y="489127"/>
                  </a:lnTo>
                </a:path>
                <a:path w="429260" h="752475">
                  <a:moveTo>
                    <a:pt x="282270" y="472490"/>
                  </a:moveTo>
                  <a:lnTo>
                    <a:pt x="258978" y="472490"/>
                  </a:lnTo>
                </a:path>
                <a:path w="429260" h="752475">
                  <a:moveTo>
                    <a:pt x="282270" y="212407"/>
                  </a:moveTo>
                  <a:lnTo>
                    <a:pt x="284492" y="209626"/>
                  </a:lnTo>
                </a:path>
                <a:path w="429260" h="752475">
                  <a:moveTo>
                    <a:pt x="282270" y="445871"/>
                  </a:moveTo>
                  <a:lnTo>
                    <a:pt x="258978" y="445871"/>
                  </a:lnTo>
                </a:path>
                <a:path w="429260" h="752475">
                  <a:moveTo>
                    <a:pt x="284492" y="511314"/>
                  </a:moveTo>
                  <a:lnTo>
                    <a:pt x="282270" y="508533"/>
                  </a:lnTo>
                </a:path>
                <a:path w="429260" h="752475">
                  <a:moveTo>
                    <a:pt x="311099" y="515747"/>
                  </a:moveTo>
                  <a:lnTo>
                    <a:pt x="306666" y="511314"/>
                  </a:lnTo>
                </a:path>
                <a:path w="429260" h="752475">
                  <a:moveTo>
                    <a:pt x="19964" y="218503"/>
                  </a:moveTo>
                  <a:lnTo>
                    <a:pt x="24396" y="222935"/>
                  </a:lnTo>
                </a:path>
                <a:path w="429260" h="752475">
                  <a:moveTo>
                    <a:pt x="212940" y="509092"/>
                  </a:moveTo>
                  <a:lnTo>
                    <a:pt x="212940" y="6108"/>
                  </a:lnTo>
                </a:path>
                <a:path w="429260" h="752475">
                  <a:moveTo>
                    <a:pt x="212940" y="295579"/>
                  </a:moveTo>
                  <a:lnTo>
                    <a:pt x="212940" y="295033"/>
                  </a:lnTo>
                  <a:lnTo>
                    <a:pt x="213499" y="294474"/>
                  </a:lnTo>
                  <a:lnTo>
                    <a:pt x="213499" y="293928"/>
                  </a:lnTo>
                  <a:lnTo>
                    <a:pt x="214058" y="293928"/>
                  </a:lnTo>
                  <a:lnTo>
                    <a:pt x="214058" y="293370"/>
                  </a:lnTo>
                  <a:lnTo>
                    <a:pt x="214617" y="292811"/>
                  </a:lnTo>
                </a:path>
                <a:path w="429260" h="752475">
                  <a:moveTo>
                    <a:pt x="282270" y="392074"/>
                  </a:moveTo>
                  <a:lnTo>
                    <a:pt x="258978" y="392074"/>
                  </a:lnTo>
                </a:path>
                <a:path w="429260" h="752475">
                  <a:moveTo>
                    <a:pt x="19964" y="367131"/>
                  </a:moveTo>
                  <a:lnTo>
                    <a:pt x="2768" y="367131"/>
                  </a:lnTo>
                </a:path>
                <a:path w="429260" h="752475">
                  <a:moveTo>
                    <a:pt x="258978" y="472490"/>
                  </a:moveTo>
                  <a:lnTo>
                    <a:pt x="258978" y="392074"/>
                  </a:lnTo>
                </a:path>
                <a:path w="429260" h="752475">
                  <a:moveTo>
                    <a:pt x="258978" y="123672"/>
                  </a:moveTo>
                  <a:lnTo>
                    <a:pt x="258978" y="43268"/>
                  </a:lnTo>
                </a:path>
                <a:path w="429260" h="752475">
                  <a:moveTo>
                    <a:pt x="367664" y="335521"/>
                  </a:moveTo>
                  <a:lnTo>
                    <a:pt x="428663" y="335521"/>
                  </a:lnTo>
                </a:path>
                <a:path w="429260" h="752475">
                  <a:moveTo>
                    <a:pt x="282270" y="511314"/>
                  </a:moveTo>
                  <a:lnTo>
                    <a:pt x="282270" y="302793"/>
                  </a:lnTo>
                </a:path>
                <a:path w="429260" h="752475">
                  <a:moveTo>
                    <a:pt x="282270" y="292811"/>
                  </a:moveTo>
                  <a:lnTo>
                    <a:pt x="282270" y="222935"/>
                  </a:lnTo>
                </a:path>
                <a:path w="429260" h="752475">
                  <a:moveTo>
                    <a:pt x="282270" y="212953"/>
                  </a:moveTo>
                  <a:lnTo>
                    <a:pt x="282270" y="4445"/>
                  </a:lnTo>
                </a:path>
                <a:path w="429260" h="752475">
                  <a:moveTo>
                    <a:pt x="284492" y="511314"/>
                  </a:moveTo>
                  <a:lnTo>
                    <a:pt x="284492" y="306120"/>
                  </a:lnTo>
                </a:path>
                <a:path w="429260" h="752475">
                  <a:moveTo>
                    <a:pt x="284492" y="209626"/>
                  </a:moveTo>
                  <a:lnTo>
                    <a:pt x="284492" y="4445"/>
                  </a:lnTo>
                </a:path>
                <a:path w="429260" h="752475">
                  <a:moveTo>
                    <a:pt x="306666" y="306120"/>
                  </a:moveTo>
                  <a:lnTo>
                    <a:pt x="284492" y="306120"/>
                  </a:lnTo>
                </a:path>
                <a:path w="429260" h="752475">
                  <a:moveTo>
                    <a:pt x="367664" y="300583"/>
                  </a:moveTo>
                  <a:lnTo>
                    <a:pt x="428663" y="300583"/>
                  </a:lnTo>
                </a:path>
                <a:path w="429260" h="752475">
                  <a:moveTo>
                    <a:pt x="282270" y="292811"/>
                  </a:moveTo>
                  <a:lnTo>
                    <a:pt x="214617" y="292811"/>
                  </a:lnTo>
                </a:path>
                <a:path w="429260" h="752475">
                  <a:moveTo>
                    <a:pt x="24396" y="292811"/>
                  </a:moveTo>
                  <a:lnTo>
                    <a:pt x="57670" y="292811"/>
                  </a:lnTo>
                </a:path>
                <a:path w="429260" h="752475">
                  <a:moveTo>
                    <a:pt x="57670" y="288378"/>
                  </a:moveTo>
                  <a:lnTo>
                    <a:pt x="22732" y="288378"/>
                  </a:lnTo>
                </a:path>
                <a:path w="429260" h="752475">
                  <a:moveTo>
                    <a:pt x="306666" y="511314"/>
                  </a:moveTo>
                  <a:lnTo>
                    <a:pt x="306666" y="4445"/>
                  </a:lnTo>
                </a:path>
                <a:path w="429260" h="752475">
                  <a:moveTo>
                    <a:pt x="311099" y="515747"/>
                  </a:moveTo>
                  <a:lnTo>
                    <a:pt x="311099" y="0"/>
                  </a:lnTo>
                </a:path>
                <a:path w="429260" h="752475">
                  <a:moveTo>
                    <a:pt x="306666" y="273964"/>
                  </a:moveTo>
                  <a:lnTo>
                    <a:pt x="282270" y="273964"/>
                  </a:lnTo>
                </a:path>
                <a:path w="429260" h="752475">
                  <a:moveTo>
                    <a:pt x="282270" y="303911"/>
                  </a:moveTo>
                  <a:lnTo>
                    <a:pt x="284492" y="306120"/>
                  </a:lnTo>
                </a:path>
                <a:path w="429260" h="752475">
                  <a:moveTo>
                    <a:pt x="306666" y="241795"/>
                  </a:moveTo>
                  <a:lnTo>
                    <a:pt x="282270" y="241795"/>
                  </a:lnTo>
                </a:path>
                <a:path w="429260" h="752475">
                  <a:moveTo>
                    <a:pt x="363791" y="515747"/>
                  </a:moveTo>
                  <a:lnTo>
                    <a:pt x="363791" y="0"/>
                  </a:lnTo>
                </a:path>
                <a:path w="429260" h="752475">
                  <a:moveTo>
                    <a:pt x="367664" y="511314"/>
                  </a:moveTo>
                  <a:lnTo>
                    <a:pt x="367664" y="4445"/>
                  </a:lnTo>
                </a:path>
                <a:path w="429260" h="752475">
                  <a:moveTo>
                    <a:pt x="57670" y="227380"/>
                  </a:moveTo>
                  <a:lnTo>
                    <a:pt x="22732" y="227380"/>
                  </a:lnTo>
                </a:path>
                <a:path w="429260" h="752475">
                  <a:moveTo>
                    <a:pt x="57670" y="222935"/>
                  </a:moveTo>
                  <a:lnTo>
                    <a:pt x="24396" y="222935"/>
                  </a:lnTo>
                </a:path>
                <a:path w="429260" h="752475">
                  <a:moveTo>
                    <a:pt x="282270" y="222935"/>
                  </a:moveTo>
                  <a:lnTo>
                    <a:pt x="214617" y="222935"/>
                  </a:lnTo>
                </a:path>
                <a:path w="429260" h="752475">
                  <a:moveTo>
                    <a:pt x="367664" y="215176"/>
                  </a:moveTo>
                  <a:lnTo>
                    <a:pt x="428663" y="215176"/>
                  </a:lnTo>
                </a:path>
                <a:path w="429260" h="752475">
                  <a:moveTo>
                    <a:pt x="306666" y="209626"/>
                  </a:moveTo>
                  <a:lnTo>
                    <a:pt x="284492" y="209626"/>
                  </a:lnTo>
                </a:path>
                <a:path w="429260" h="752475">
                  <a:moveTo>
                    <a:pt x="214617" y="222935"/>
                  </a:moveTo>
                  <a:lnTo>
                    <a:pt x="214617" y="222389"/>
                  </a:lnTo>
                  <a:lnTo>
                    <a:pt x="214058" y="222389"/>
                  </a:lnTo>
                  <a:lnTo>
                    <a:pt x="213499" y="221830"/>
                  </a:lnTo>
                  <a:lnTo>
                    <a:pt x="213499" y="221272"/>
                  </a:lnTo>
                  <a:lnTo>
                    <a:pt x="212940" y="220726"/>
                  </a:lnTo>
                  <a:lnTo>
                    <a:pt x="212940" y="220167"/>
                  </a:lnTo>
                </a:path>
                <a:path w="429260" h="752475">
                  <a:moveTo>
                    <a:pt x="367664" y="511314"/>
                  </a:moveTo>
                  <a:lnTo>
                    <a:pt x="363791" y="515747"/>
                  </a:lnTo>
                </a:path>
                <a:path w="429260" h="752475">
                  <a:moveTo>
                    <a:pt x="367664" y="180238"/>
                  </a:moveTo>
                  <a:lnTo>
                    <a:pt x="428663" y="180238"/>
                  </a:lnTo>
                </a:path>
                <a:path w="429260" h="752475">
                  <a:moveTo>
                    <a:pt x="428663" y="180238"/>
                  </a:moveTo>
                  <a:lnTo>
                    <a:pt x="428663" y="215176"/>
                  </a:lnTo>
                </a:path>
                <a:path w="429260" h="752475">
                  <a:moveTo>
                    <a:pt x="428663" y="300583"/>
                  </a:moveTo>
                  <a:lnTo>
                    <a:pt x="428663" y="335521"/>
                  </a:lnTo>
                </a:path>
                <a:path w="429260" h="752475">
                  <a:moveTo>
                    <a:pt x="19964" y="148628"/>
                  </a:moveTo>
                  <a:lnTo>
                    <a:pt x="2768" y="148628"/>
                  </a:lnTo>
                </a:path>
                <a:path w="429260" h="752475">
                  <a:moveTo>
                    <a:pt x="282270" y="123672"/>
                  </a:moveTo>
                  <a:lnTo>
                    <a:pt x="258978" y="123672"/>
                  </a:lnTo>
                </a:path>
                <a:path w="429260" h="752475">
                  <a:moveTo>
                    <a:pt x="282270" y="69329"/>
                  </a:moveTo>
                  <a:lnTo>
                    <a:pt x="258978" y="69329"/>
                  </a:lnTo>
                </a:path>
                <a:path w="429260" h="752475">
                  <a:moveTo>
                    <a:pt x="282270" y="43268"/>
                  </a:moveTo>
                  <a:lnTo>
                    <a:pt x="258978" y="43268"/>
                  </a:lnTo>
                </a:path>
                <a:path w="429260" h="752475">
                  <a:moveTo>
                    <a:pt x="212940" y="22186"/>
                  </a:moveTo>
                  <a:lnTo>
                    <a:pt x="24396" y="22186"/>
                  </a:lnTo>
                </a:path>
                <a:path w="429260" h="752475">
                  <a:moveTo>
                    <a:pt x="306666" y="4445"/>
                  </a:moveTo>
                  <a:lnTo>
                    <a:pt x="284492" y="4445"/>
                  </a:lnTo>
                </a:path>
                <a:path w="429260" h="752475">
                  <a:moveTo>
                    <a:pt x="282270" y="4445"/>
                  </a:moveTo>
                  <a:lnTo>
                    <a:pt x="214617" y="4445"/>
                  </a:lnTo>
                </a:path>
                <a:path w="429260" h="752475">
                  <a:moveTo>
                    <a:pt x="363791" y="0"/>
                  </a:moveTo>
                  <a:lnTo>
                    <a:pt x="311099" y="0"/>
                  </a:lnTo>
                </a:path>
                <a:path w="429260" h="752475">
                  <a:moveTo>
                    <a:pt x="367664" y="4445"/>
                  </a:moveTo>
                  <a:lnTo>
                    <a:pt x="363791" y="0"/>
                  </a:lnTo>
                </a:path>
                <a:path w="429260" h="752475">
                  <a:moveTo>
                    <a:pt x="212940" y="508533"/>
                  </a:moveTo>
                  <a:lnTo>
                    <a:pt x="212940" y="509092"/>
                  </a:lnTo>
                  <a:lnTo>
                    <a:pt x="212940" y="509651"/>
                  </a:lnTo>
                  <a:lnTo>
                    <a:pt x="213499" y="510209"/>
                  </a:lnTo>
                  <a:lnTo>
                    <a:pt x="214058" y="510755"/>
                  </a:lnTo>
                </a:path>
                <a:path w="429260" h="752475">
                  <a:moveTo>
                    <a:pt x="214058" y="4445"/>
                  </a:moveTo>
                  <a:lnTo>
                    <a:pt x="213499" y="4445"/>
                  </a:lnTo>
                  <a:lnTo>
                    <a:pt x="212940" y="4991"/>
                  </a:lnTo>
                  <a:lnTo>
                    <a:pt x="212940" y="55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1976297" y="8427567"/>
            <a:ext cx="2127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MG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ME</a:t>
            </a:r>
            <a:r>
              <a:rPr dirty="0" sz="500" spc="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523284" y="7439444"/>
            <a:ext cx="35369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GR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10" b="1">
                <a:latin typeface="Arial"/>
                <a:cs typeface="Arial"/>
              </a:rPr>
              <a:t>63Sx55</a:t>
            </a:r>
            <a:endParaRPr sz="5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2141842" y="7753832"/>
            <a:ext cx="2006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11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TG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52</a:t>
            </a:r>
            <a:endParaRPr sz="5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940598" y="6920687"/>
            <a:ext cx="1905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46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90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E</a:t>
            </a:r>
            <a:r>
              <a:rPr dirty="0" sz="500" spc="-20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100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7" name="object 77" descr=""/>
          <p:cNvGrpSpPr/>
          <p:nvPr/>
        </p:nvGrpSpPr>
        <p:grpSpPr>
          <a:xfrm>
            <a:off x="706945" y="7914195"/>
            <a:ext cx="4882515" cy="1409700"/>
            <a:chOff x="706945" y="7914195"/>
            <a:chExt cx="4882515" cy="1409700"/>
          </a:xfrm>
        </p:grpSpPr>
        <p:sp>
          <p:nvSpPr>
            <p:cNvPr id="78" name="object 78" descr=""/>
            <p:cNvSpPr/>
            <p:nvPr/>
          </p:nvSpPr>
          <p:spPr>
            <a:xfrm>
              <a:off x="708533" y="831587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708533" y="831587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0" name="object 8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4275" y="7914195"/>
              <a:ext cx="844556" cy="1409528"/>
            </a:xfrm>
            <a:prstGeom prst="rect">
              <a:avLst/>
            </a:prstGeom>
          </p:spPr>
        </p:pic>
      </p:grpSp>
      <p:sp>
        <p:nvSpPr>
          <p:cNvPr id="81" name="object 81" descr=""/>
          <p:cNvSpPr txBox="1"/>
          <p:nvPr/>
        </p:nvSpPr>
        <p:spPr>
          <a:xfrm>
            <a:off x="5553493" y="8933472"/>
            <a:ext cx="23876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120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2" name="object 82" descr=""/>
          <p:cNvGrpSpPr/>
          <p:nvPr/>
        </p:nvGrpSpPr>
        <p:grpSpPr>
          <a:xfrm>
            <a:off x="706945" y="7355382"/>
            <a:ext cx="5252720" cy="2315845"/>
            <a:chOff x="706945" y="7355382"/>
            <a:chExt cx="5252720" cy="2315845"/>
          </a:xfrm>
        </p:grpSpPr>
        <p:sp>
          <p:nvSpPr>
            <p:cNvPr id="83" name="object 83" descr=""/>
            <p:cNvSpPr/>
            <p:nvPr/>
          </p:nvSpPr>
          <p:spPr>
            <a:xfrm>
              <a:off x="708533" y="735697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708533" y="735697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708533" y="878591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708533" y="8785910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08533" y="896252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08533" y="8962529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5869584" y="857011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5869584" y="8570112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439162" y="8994139"/>
              <a:ext cx="229235" cy="273685"/>
            </a:xfrm>
            <a:custGeom>
              <a:avLst/>
              <a:gdLst/>
              <a:ahLst/>
              <a:cxnLst/>
              <a:rect l="l" t="t" r="r" b="b"/>
              <a:pathLst>
                <a:path w="229235" h="273684">
                  <a:moveTo>
                    <a:pt x="229095" y="0"/>
                  </a:moveTo>
                  <a:lnTo>
                    <a:pt x="0" y="0"/>
                  </a:lnTo>
                  <a:lnTo>
                    <a:pt x="0" y="273304"/>
                  </a:lnTo>
                  <a:lnTo>
                    <a:pt x="229095" y="273304"/>
                  </a:lnTo>
                  <a:lnTo>
                    <a:pt x="2290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2248928" y="9012796"/>
              <a:ext cx="304800" cy="658495"/>
            </a:xfrm>
            <a:custGeom>
              <a:avLst/>
              <a:gdLst/>
              <a:ahLst/>
              <a:cxnLst/>
              <a:rect l="l" t="t" r="r" b="b"/>
              <a:pathLst>
                <a:path w="304800" h="658495">
                  <a:moveTo>
                    <a:pt x="304469" y="0"/>
                  </a:moveTo>
                  <a:lnTo>
                    <a:pt x="0" y="0"/>
                  </a:lnTo>
                  <a:lnTo>
                    <a:pt x="0" y="658190"/>
                  </a:lnTo>
                  <a:lnTo>
                    <a:pt x="304469" y="658190"/>
                  </a:lnTo>
                  <a:lnTo>
                    <a:pt x="304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2299690" y="9497733"/>
              <a:ext cx="3175" cy="85090"/>
            </a:xfrm>
            <a:custGeom>
              <a:avLst/>
              <a:gdLst/>
              <a:ahLst/>
              <a:cxnLst/>
              <a:rect l="l" t="t" r="r" b="b"/>
              <a:pathLst>
                <a:path w="3175" h="85090">
                  <a:moveTo>
                    <a:pt x="2895" y="84797"/>
                  </a:moveTo>
                  <a:lnTo>
                    <a:pt x="0" y="84074"/>
                  </a:lnTo>
                </a:path>
                <a:path w="3175" h="85090">
                  <a:moveTo>
                    <a:pt x="0" y="0"/>
                  </a:moveTo>
                  <a:lnTo>
                    <a:pt x="2895" y="1447"/>
                  </a:lnTo>
                </a:path>
              </a:pathLst>
            </a:custGeom>
            <a:ln w="3175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2256916" y="9020784"/>
              <a:ext cx="288925" cy="642620"/>
            </a:xfrm>
            <a:custGeom>
              <a:avLst/>
              <a:gdLst/>
              <a:ahLst/>
              <a:cxnLst/>
              <a:rect l="l" t="t" r="r" b="b"/>
              <a:pathLst>
                <a:path w="288925" h="642620">
                  <a:moveTo>
                    <a:pt x="82638" y="642200"/>
                  </a:moveTo>
                  <a:lnTo>
                    <a:pt x="94233" y="642200"/>
                  </a:lnTo>
                </a:path>
                <a:path w="288925" h="642620">
                  <a:moveTo>
                    <a:pt x="151498" y="627710"/>
                  </a:moveTo>
                  <a:lnTo>
                    <a:pt x="131940" y="627710"/>
                  </a:lnTo>
                </a:path>
                <a:path w="288925" h="642620">
                  <a:moveTo>
                    <a:pt x="122504" y="627710"/>
                  </a:moveTo>
                  <a:lnTo>
                    <a:pt x="94233" y="627710"/>
                  </a:lnTo>
                </a:path>
                <a:path w="288925" h="642620">
                  <a:moveTo>
                    <a:pt x="131927" y="605231"/>
                  </a:moveTo>
                  <a:lnTo>
                    <a:pt x="131203" y="605231"/>
                  </a:lnTo>
                </a:path>
                <a:path w="288925" h="642620">
                  <a:moveTo>
                    <a:pt x="204406" y="599439"/>
                  </a:moveTo>
                  <a:lnTo>
                    <a:pt x="163080" y="599439"/>
                  </a:lnTo>
                </a:path>
                <a:path w="288925" h="642620">
                  <a:moveTo>
                    <a:pt x="122504" y="599439"/>
                  </a:moveTo>
                  <a:lnTo>
                    <a:pt x="131927" y="599439"/>
                  </a:lnTo>
                </a:path>
                <a:path w="288925" h="642620">
                  <a:moveTo>
                    <a:pt x="43497" y="82638"/>
                  </a:moveTo>
                  <a:lnTo>
                    <a:pt x="45669" y="81914"/>
                  </a:lnTo>
                </a:path>
                <a:path w="288925" h="642620">
                  <a:moveTo>
                    <a:pt x="42773" y="83362"/>
                  </a:moveTo>
                  <a:lnTo>
                    <a:pt x="43497" y="82638"/>
                  </a:lnTo>
                </a:path>
                <a:path w="288925" h="642620">
                  <a:moveTo>
                    <a:pt x="18122" y="576249"/>
                  </a:moveTo>
                  <a:lnTo>
                    <a:pt x="42760" y="576249"/>
                  </a:lnTo>
                </a:path>
                <a:path w="288925" h="642620">
                  <a:moveTo>
                    <a:pt x="45669" y="576249"/>
                  </a:moveTo>
                  <a:lnTo>
                    <a:pt x="204406" y="576249"/>
                  </a:lnTo>
                </a:path>
                <a:path w="288925" h="642620">
                  <a:moveTo>
                    <a:pt x="42773" y="574065"/>
                  </a:moveTo>
                  <a:lnTo>
                    <a:pt x="45669" y="576237"/>
                  </a:lnTo>
                </a:path>
                <a:path w="288925" h="642620">
                  <a:moveTo>
                    <a:pt x="204406" y="513905"/>
                  </a:moveTo>
                  <a:lnTo>
                    <a:pt x="248615" y="513905"/>
                  </a:lnTo>
                </a:path>
                <a:path w="288925" h="642620">
                  <a:moveTo>
                    <a:pt x="0" y="108737"/>
                  </a:moveTo>
                  <a:lnTo>
                    <a:pt x="0" y="477672"/>
                  </a:lnTo>
                </a:path>
                <a:path w="288925" h="642620">
                  <a:moveTo>
                    <a:pt x="288493" y="479120"/>
                  </a:moveTo>
                  <a:lnTo>
                    <a:pt x="248627" y="479120"/>
                  </a:lnTo>
                </a:path>
                <a:path w="288925" h="642620">
                  <a:moveTo>
                    <a:pt x="0" y="477672"/>
                  </a:moveTo>
                  <a:lnTo>
                    <a:pt x="18122" y="477672"/>
                  </a:lnTo>
                </a:path>
                <a:path w="288925" h="642620">
                  <a:moveTo>
                    <a:pt x="248627" y="471868"/>
                  </a:moveTo>
                  <a:lnTo>
                    <a:pt x="204419" y="471868"/>
                  </a:lnTo>
                </a:path>
                <a:path w="288925" h="642620">
                  <a:moveTo>
                    <a:pt x="18122" y="79743"/>
                  </a:moveTo>
                  <a:lnTo>
                    <a:pt x="18122" y="576249"/>
                  </a:lnTo>
                </a:path>
                <a:path w="288925" h="642620">
                  <a:moveTo>
                    <a:pt x="42773" y="79743"/>
                  </a:moveTo>
                  <a:lnTo>
                    <a:pt x="42773" y="576249"/>
                  </a:lnTo>
                </a:path>
                <a:path w="288925" h="642620">
                  <a:moveTo>
                    <a:pt x="45669" y="576249"/>
                  </a:moveTo>
                  <a:lnTo>
                    <a:pt x="45669" y="81914"/>
                  </a:lnTo>
                </a:path>
                <a:path w="288925" h="642620">
                  <a:moveTo>
                    <a:pt x="288493" y="433450"/>
                  </a:moveTo>
                  <a:lnTo>
                    <a:pt x="248627" y="433450"/>
                  </a:lnTo>
                </a:path>
                <a:path w="288925" h="642620">
                  <a:moveTo>
                    <a:pt x="82638" y="576249"/>
                  </a:moveTo>
                  <a:lnTo>
                    <a:pt x="82638" y="642213"/>
                  </a:lnTo>
                </a:path>
                <a:path w="288925" h="642620">
                  <a:moveTo>
                    <a:pt x="94233" y="576249"/>
                  </a:moveTo>
                  <a:lnTo>
                    <a:pt x="94233" y="642213"/>
                  </a:lnTo>
                </a:path>
                <a:path w="288925" h="642620">
                  <a:moveTo>
                    <a:pt x="122504" y="627710"/>
                  </a:moveTo>
                  <a:lnTo>
                    <a:pt x="122504" y="599439"/>
                  </a:lnTo>
                </a:path>
                <a:path w="288925" h="642620">
                  <a:moveTo>
                    <a:pt x="131203" y="599439"/>
                  </a:moveTo>
                  <a:lnTo>
                    <a:pt x="131203" y="605243"/>
                  </a:lnTo>
                </a:path>
                <a:path w="288925" h="642620">
                  <a:moveTo>
                    <a:pt x="131927" y="627710"/>
                  </a:moveTo>
                  <a:lnTo>
                    <a:pt x="131927" y="599439"/>
                  </a:lnTo>
                </a:path>
                <a:path w="288925" h="642620">
                  <a:moveTo>
                    <a:pt x="18122" y="337045"/>
                  </a:moveTo>
                  <a:lnTo>
                    <a:pt x="0" y="337045"/>
                  </a:lnTo>
                </a:path>
                <a:path w="288925" h="642620">
                  <a:moveTo>
                    <a:pt x="151498" y="576249"/>
                  </a:moveTo>
                  <a:lnTo>
                    <a:pt x="151498" y="627710"/>
                  </a:lnTo>
                </a:path>
                <a:path w="288925" h="642620">
                  <a:moveTo>
                    <a:pt x="163093" y="576249"/>
                  </a:moveTo>
                  <a:lnTo>
                    <a:pt x="163093" y="599439"/>
                  </a:lnTo>
                </a:path>
                <a:path w="288925" h="642620">
                  <a:moveTo>
                    <a:pt x="173964" y="576249"/>
                  </a:moveTo>
                  <a:lnTo>
                    <a:pt x="173964" y="599439"/>
                  </a:lnTo>
                </a:path>
                <a:path w="288925" h="642620">
                  <a:moveTo>
                    <a:pt x="189915" y="81914"/>
                  </a:moveTo>
                  <a:lnTo>
                    <a:pt x="189915" y="51473"/>
                  </a:lnTo>
                </a:path>
                <a:path w="288925" h="642620">
                  <a:moveTo>
                    <a:pt x="189915" y="40601"/>
                  </a:moveTo>
                  <a:lnTo>
                    <a:pt x="189915" y="8712"/>
                  </a:lnTo>
                </a:path>
                <a:path w="288925" h="642620">
                  <a:moveTo>
                    <a:pt x="18122" y="279793"/>
                  </a:moveTo>
                  <a:lnTo>
                    <a:pt x="0" y="279793"/>
                  </a:lnTo>
                </a:path>
                <a:path w="288925" h="642620">
                  <a:moveTo>
                    <a:pt x="204406" y="599439"/>
                  </a:moveTo>
                  <a:lnTo>
                    <a:pt x="204406" y="466077"/>
                  </a:lnTo>
                </a:path>
                <a:path w="288925" h="642620">
                  <a:moveTo>
                    <a:pt x="207302" y="51473"/>
                  </a:moveTo>
                  <a:lnTo>
                    <a:pt x="207302" y="40589"/>
                  </a:lnTo>
                </a:path>
                <a:path w="288925" h="642620">
                  <a:moveTo>
                    <a:pt x="219633" y="165265"/>
                  </a:moveTo>
                  <a:lnTo>
                    <a:pt x="219633" y="0"/>
                  </a:lnTo>
                </a:path>
                <a:path w="288925" h="642620">
                  <a:moveTo>
                    <a:pt x="248627" y="513905"/>
                  </a:moveTo>
                  <a:lnTo>
                    <a:pt x="248627" y="0"/>
                  </a:lnTo>
                </a:path>
                <a:path w="288925" h="642620">
                  <a:moveTo>
                    <a:pt x="288493" y="433450"/>
                  </a:moveTo>
                  <a:lnTo>
                    <a:pt x="288493" y="479120"/>
                  </a:lnTo>
                </a:path>
                <a:path w="288925" h="642620">
                  <a:moveTo>
                    <a:pt x="288493" y="68872"/>
                  </a:moveTo>
                  <a:lnTo>
                    <a:pt x="288493" y="23202"/>
                  </a:lnTo>
                </a:path>
                <a:path w="288925" h="642620">
                  <a:moveTo>
                    <a:pt x="0" y="151498"/>
                  </a:moveTo>
                  <a:lnTo>
                    <a:pt x="18122" y="151498"/>
                  </a:lnTo>
                </a:path>
                <a:path w="288925" h="642620">
                  <a:moveTo>
                    <a:pt x="18122" y="108737"/>
                  </a:moveTo>
                  <a:lnTo>
                    <a:pt x="0" y="108737"/>
                  </a:lnTo>
                </a:path>
                <a:path w="288925" h="642620">
                  <a:moveTo>
                    <a:pt x="219633" y="81914"/>
                  </a:moveTo>
                  <a:lnTo>
                    <a:pt x="45681" y="81914"/>
                  </a:lnTo>
                </a:path>
                <a:path w="288925" h="642620">
                  <a:moveTo>
                    <a:pt x="18122" y="79743"/>
                  </a:moveTo>
                  <a:lnTo>
                    <a:pt x="42760" y="79743"/>
                  </a:lnTo>
                </a:path>
                <a:path w="288925" h="642620">
                  <a:moveTo>
                    <a:pt x="288493" y="68872"/>
                  </a:moveTo>
                  <a:lnTo>
                    <a:pt x="248627" y="68872"/>
                  </a:lnTo>
                </a:path>
                <a:path w="288925" h="642620">
                  <a:moveTo>
                    <a:pt x="189915" y="51473"/>
                  </a:moveTo>
                  <a:lnTo>
                    <a:pt x="207314" y="51473"/>
                  </a:lnTo>
                </a:path>
                <a:path w="288925" h="642620">
                  <a:moveTo>
                    <a:pt x="207302" y="40601"/>
                  </a:moveTo>
                  <a:lnTo>
                    <a:pt x="189903" y="40601"/>
                  </a:lnTo>
                </a:path>
                <a:path w="288925" h="642620">
                  <a:moveTo>
                    <a:pt x="219633" y="5803"/>
                  </a:moveTo>
                  <a:lnTo>
                    <a:pt x="189915" y="8699"/>
                  </a:lnTo>
                </a:path>
                <a:path w="288925" h="642620">
                  <a:moveTo>
                    <a:pt x="288493" y="23202"/>
                  </a:moveTo>
                  <a:lnTo>
                    <a:pt x="248627" y="23202"/>
                  </a:lnTo>
                </a:path>
                <a:path w="288925" h="642620">
                  <a:moveTo>
                    <a:pt x="219633" y="12"/>
                  </a:moveTo>
                  <a:lnTo>
                    <a:pt x="248627" y="12"/>
                  </a:lnTo>
                </a:path>
              </a:pathLst>
            </a:custGeom>
            <a:ln w="3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5" name="object 95" descr=""/>
          <p:cNvSpPr txBox="1"/>
          <p:nvPr/>
        </p:nvSpPr>
        <p:spPr>
          <a:xfrm>
            <a:off x="5414467" y="8236686"/>
            <a:ext cx="20320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SG</a:t>
            </a:r>
            <a:r>
              <a:rPr dirty="0" sz="500" spc="-25" b="1">
                <a:latin typeface="Arial"/>
                <a:cs typeface="Arial"/>
              </a:rPr>
              <a:t> 80</a:t>
            </a:r>
            <a:endParaRPr sz="5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2014092" y="9202712"/>
            <a:ext cx="2006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RE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25" b="1">
                <a:latin typeface="Arial"/>
                <a:cs typeface="Arial"/>
              </a:rPr>
              <a:t>56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7" name="object 97" descr=""/>
          <p:cNvGrpSpPr/>
          <p:nvPr/>
        </p:nvGrpSpPr>
        <p:grpSpPr>
          <a:xfrm>
            <a:off x="5283263" y="6506629"/>
            <a:ext cx="59055" cy="6985"/>
            <a:chOff x="5283263" y="6506629"/>
            <a:chExt cx="59055" cy="6985"/>
          </a:xfrm>
        </p:grpSpPr>
        <p:sp>
          <p:nvSpPr>
            <p:cNvPr id="98" name="object 98" descr=""/>
            <p:cNvSpPr/>
            <p:nvPr/>
          </p:nvSpPr>
          <p:spPr>
            <a:xfrm>
              <a:off x="5283276" y="6506629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4">
                  <a:moveTo>
                    <a:pt x="9245" y="5435"/>
                  </a:moveTo>
                  <a:lnTo>
                    <a:pt x="2628" y="3695"/>
                  </a:lnTo>
                  <a:lnTo>
                    <a:pt x="0" y="6083"/>
                  </a:lnTo>
                  <a:lnTo>
                    <a:pt x="1155" y="6451"/>
                  </a:lnTo>
                  <a:lnTo>
                    <a:pt x="1460" y="5537"/>
                  </a:lnTo>
                  <a:lnTo>
                    <a:pt x="2209" y="5537"/>
                  </a:lnTo>
                  <a:lnTo>
                    <a:pt x="9245" y="5435"/>
                  </a:lnTo>
                  <a:close/>
                </a:path>
                <a:path w="59054" h="6984">
                  <a:moveTo>
                    <a:pt x="58674" y="2146"/>
                  </a:moveTo>
                  <a:lnTo>
                    <a:pt x="58102" y="0"/>
                  </a:lnTo>
                  <a:lnTo>
                    <a:pt x="56210" y="152"/>
                  </a:lnTo>
                  <a:lnTo>
                    <a:pt x="54927" y="876"/>
                  </a:lnTo>
                  <a:lnTo>
                    <a:pt x="52578" y="558"/>
                  </a:lnTo>
                  <a:lnTo>
                    <a:pt x="51066" y="1066"/>
                  </a:lnTo>
                  <a:lnTo>
                    <a:pt x="58674" y="21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5283263" y="6506629"/>
              <a:ext cx="59055" cy="6985"/>
            </a:xfrm>
            <a:custGeom>
              <a:avLst/>
              <a:gdLst/>
              <a:ahLst/>
              <a:cxnLst/>
              <a:rect l="l" t="t" r="r" b="b"/>
              <a:pathLst>
                <a:path w="59054" h="6984">
                  <a:moveTo>
                    <a:pt x="2628" y="3695"/>
                  </a:moveTo>
                  <a:lnTo>
                    <a:pt x="0" y="6083"/>
                  </a:lnTo>
                  <a:lnTo>
                    <a:pt x="1155" y="6451"/>
                  </a:lnTo>
                  <a:lnTo>
                    <a:pt x="1460" y="5549"/>
                  </a:lnTo>
                  <a:lnTo>
                    <a:pt x="9258" y="5435"/>
                  </a:lnTo>
                  <a:lnTo>
                    <a:pt x="2628" y="3695"/>
                  </a:lnTo>
                  <a:close/>
                </a:path>
                <a:path w="59054" h="6984">
                  <a:moveTo>
                    <a:pt x="52577" y="558"/>
                  </a:moveTo>
                  <a:lnTo>
                    <a:pt x="51079" y="1066"/>
                  </a:lnTo>
                  <a:lnTo>
                    <a:pt x="58686" y="2146"/>
                  </a:lnTo>
                  <a:lnTo>
                    <a:pt x="58341" y="876"/>
                  </a:lnTo>
                  <a:lnTo>
                    <a:pt x="54927" y="876"/>
                  </a:lnTo>
                  <a:lnTo>
                    <a:pt x="52577" y="558"/>
                  </a:lnTo>
                  <a:close/>
                </a:path>
                <a:path w="59054" h="6984">
                  <a:moveTo>
                    <a:pt x="58102" y="0"/>
                  </a:moveTo>
                  <a:lnTo>
                    <a:pt x="56235" y="152"/>
                  </a:lnTo>
                  <a:lnTo>
                    <a:pt x="54927" y="876"/>
                  </a:lnTo>
                  <a:lnTo>
                    <a:pt x="58341" y="876"/>
                  </a:lnTo>
                  <a:lnTo>
                    <a:pt x="581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0" name="object 100" descr=""/>
          <p:cNvGrpSpPr/>
          <p:nvPr/>
        </p:nvGrpSpPr>
        <p:grpSpPr>
          <a:xfrm>
            <a:off x="706945" y="6685610"/>
            <a:ext cx="5252720" cy="2131060"/>
            <a:chOff x="706945" y="6685610"/>
            <a:chExt cx="5252720" cy="2131060"/>
          </a:xfrm>
        </p:grpSpPr>
        <p:sp>
          <p:nvSpPr>
            <p:cNvPr id="101" name="object 101" descr=""/>
            <p:cNvSpPr/>
            <p:nvPr/>
          </p:nvSpPr>
          <p:spPr>
            <a:xfrm>
              <a:off x="2556598" y="7801013"/>
              <a:ext cx="196215" cy="722630"/>
            </a:xfrm>
            <a:custGeom>
              <a:avLst/>
              <a:gdLst/>
              <a:ahLst/>
              <a:cxnLst/>
              <a:rect l="l" t="t" r="r" b="b"/>
              <a:pathLst>
                <a:path w="196214" h="722629">
                  <a:moveTo>
                    <a:pt x="195961" y="12826"/>
                  </a:moveTo>
                  <a:lnTo>
                    <a:pt x="28079" y="12826"/>
                  </a:lnTo>
                </a:path>
                <a:path w="196214" h="722629">
                  <a:moveTo>
                    <a:pt x="2425" y="12826"/>
                  </a:moveTo>
                  <a:lnTo>
                    <a:pt x="2425" y="19913"/>
                  </a:lnTo>
                  <a:lnTo>
                    <a:pt x="8166" y="25653"/>
                  </a:lnTo>
                  <a:lnTo>
                    <a:pt x="15252" y="25653"/>
                  </a:lnTo>
                  <a:lnTo>
                    <a:pt x="22339" y="25653"/>
                  </a:lnTo>
                  <a:lnTo>
                    <a:pt x="28079" y="19913"/>
                  </a:lnTo>
                  <a:lnTo>
                    <a:pt x="28079" y="12826"/>
                  </a:lnTo>
                  <a:lnTo>
                    <a:pt x="28079" y="5740"/>
                  </a:lnTo>
                  <a:lnTo>
                    <a:pt x="22339" y="0"/>
                  </a:lnTo>
                  <a:lnTo>
                    <a:pt x="15252" y="0"/>
                  </a:lnTo>
                  <a:lnTo>
                    <a:pt x="8166" y="0"/>
                  </a:lnTo>
                  <a:lnTo>
                    <a:pt x="2425" y="5740"/>
                  </a:lnTo>
                  <a:lnTo>
                    <a:pt x="2425" y="12826"/>
                  </a:lnTo>
                  <a:close/>
                </a:path>
                <a:path w="196214" h="722629">
                  <a:moveTo>
                    <a:pt x="193535" y="709714"/>
                  </a:moveTo>
                  <a:lnTo>
                    <a:pt x="25654" y="709714"/>
                  </a:lnTo>
                </a:path>
                <a:path w="196214" h="722629">
                  <a:moveTo>
                    <a:pt x="0" y="709714"/>
                  </a:moveTo>
                  <a:lnTo>
                    <a:pt x="0" y="716800"/>
                  </a:lnTo>
                  <a:lnTo>
                    <a:pt x="5740" y="722541"/>
                  </a:lnTo>
                  <a:lnTo>
                    <a:pt x="12827" y="722541"/>
                  </a:lnTo>
                  <a:lnTo>
                    <a:pt x="19913" y="722541"/>
                  </a:lnTo>
                  <a:lnTo>
                    <a:pt x="25654" y="716800"/>
                  </a:lnTo>
                  <a:lnTo>
                    <a:pt x="25654" y="709714"/>
                  </a:lnTo>
                  <a:lnTo>
                    <a:pt x="25654" y="702627"/>
                  </a:lnTo>
                  <a:lnTo>
                    <a:pt x="19913" y="696887"/>
                  </a:lnTo>
                  <a:lnTo>
                    <a:pt x="12827" y="696887"/>
                  </a:lnTo>
                  <a:lnTo>
                    <a:pt x="5740" y="696887"/>
                  </a:lnTo>
                  <a:lnTo>
                    <a:pt x="0" y="702627"/>
                  </a:lnTo>
                  <a:lnTo>
                    <a:pt x="0" y="709714"/>
                  </a:lnTo>
                  <a:close/>
                </a:path>
              </a:pathLst>
            </a:custGeom>
            <a:ln w="6413">
              <a:solidFill>
                <a:srgbClr val="004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708533" y="8586927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708533" y="8586927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5869584" y="873476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869584" y="8734768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5869584" y="79124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869584" y="791249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4907902" y="6689420"/>
              <a:ext cx="762635" cy="535305"/>
            </a:xfrm>
            <a:custGeom>
              <a:avLst/>
              <a:gdLst/>
              <a:ahLst/>
              <a:cxnLst/>
              <a:rect l="l" t="t" r="r" b="b"/>
              <a:pathLst>
                <a:path w="762635" h="535304">
                  <a:moveTo>
                    <a:pt x="450697" y="535038"/>
                  </a:moveTo>
                  <a:lnTo>
                    <a:pt x="450697" y="2412"/>
                  </a:lnTo>
                  <a:lnTo>
                    <a:pt x="0" y="4813"/>
                  </a:lnTo>
                  <a:lnTo>
                    <a:pt x="0" y="535038"/>
                  </a:lnTo>
                  <a:lnTo>
                    <a:pt x="354291" y="535038"/>
                  </a:lnTo>
                  <a:lnTo>
                    <a:pt x="450697" y="535038"/>
                  </a:lnTo>
                  <a:close/>
                </a:path>
                <a:path w="762635" h="535304">
                  <a:moveTo>
                    <a:pt x="356704" y="0"/>
                  </a:moveTo>
                  <a:lnTo>
                    <a:pt x="356704" y="532218"/>
                  </a:lnTo>
                </a:path>
                <a:path w="762635" h="535304">
                  <a:moveTo>
                    <a:pt x="448703" y="438632"/>
                  </a:moveTo>
                  <a:lnTo>
                    <a:pt x="492086" y="438632"/>
                  </a:lnTo>
                  <a:lnTo>
                    <a:pt x="492086" y="101218"/>
                  </a:lnTo>
                  <a:lnTo>
                    <a:pt x="448703" y="101218"/>
                  </a:lnTo>
                </a:path>
                <a:path w="762635" h="535304">
                  <a:moveTo>
                    <a:pt x="494487" y="224129"/>
                  </a:moveTo>
                  <a:lnTo>
                    <a:pt x="762012" y="224129"/>
                  </a:lnTo>
                  <a:lnTo>
                    <a:pt x="762012" y="318135"/>
                  </a:lnTo>
                  <a:lnTo>
                    <a:pt x="494487" y="318135"/>
                  </a:lnTo>
                </a:path>
              </a:pathLst>
            </a:custGeom>
            <a:ln w="70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9" name="object 109" descr=""/>
          <p:cNvSpPr txBox="1"/>
          <p:nvPr/>
        </p:nvSpPr>
        <p:spPr>
          <a:xfrm>
            <a:off x="4934445" y="6786334"/>
            <a:ext cx="3067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52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b="1">
                <a:latin typeface="Arial"/>
                <a:cs typeface="Arial"/>
              </a:rPr>
              <a:t>52</a:t>
            </a:r>
            <a:r>
              <a:rPr dirty="0" sz="500" spc="-15" b="1">
                <a:latin typeface="Arial"/>
                <a:cs typeface="Arial"/>
              </a:rPr>
              <a:t> </a:t>
            </a:r>
            <a:r>
              <a:rPr dirty="0" sz="500" spc="-50" b="1">
                <a:latin typeface="Arial"/>
                <a:cs typeface="Arial"/>
              </a:rPr>
              <a:t>H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63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0" name="object 110" descr=""/>
          <p:cNvGrpSpPr/>
          <p:nvPr/>
        </p:nvGrpSpPr>
        <p:grpSpPr>
          <a:xfrm>
            <a:off x="4904155" y="7081367"/>
            <a:ext cx="851535" cy="798830"/>
            <a:chOff x="4904155" y="7081367"/>
            <a:chExt cx="851535" cy="798830"/>
          </a:xfrm>
        </p:grpSpPr>
        <p:sp>
          <p:nvSpPr>
            <p:cNvPr id="111" name="object 111" descr=""/>
            <p:cNvSpPr/>
            <p:nvPr/>
          </p:nvSpPr>
          <p:spPr>
            <a:xfrm>
              <a:off x="5323598" y="7081367"/>
              <a:ext cx="65405" cy="7620"/>
            </a:xfrm>
            <a:custGeom>
              <a:avLst/>
              <a:gdLst/>
              <a:ahLst/>
              <a:cxnLst/>
              <a:rect l="l" t="t" r="r" b="b"/>
              <a:pathLst>
                <a:path w="65404" h="7620">
                  <a:moveTo>
                    <a:pt x="2908" y="4102"/>
                  </a:moveTo>
                  <a:lnTo>
                    <a:pt x="0" y="6743"/>
                  </a:lnTo>
                  <a:lnTo>
                    <a:pt x="1270" y="7137"/>
                  </a:lnTo>
                  <a:lnTo>
                    <a:pt x="1612" y="6146"/>
                  </a:lnTo>
                  <a:lnTo>
                    <a:pt x="10236" y="6019"/>
                  </a:lnTo>
                  <a:lnTo>
                    <a:pt x="2908" y="4102"/>
                  </a:lnTo>
                  <a:close/>
                </a:path>
                <a:path w="65404" h="7620">
                  <a:moveTo>
                    <a:pt x="58166" y="622"/>
                  </a:moveTo>
                  <a:lnTo>
                    <a:pt x="56502" y="1193"/>
                  </a:lnTo>
                  <a:lnTo>
                    <a:pt x="64922" y="2387"/>
                  </a:lnTo>
                  <a:lnTo>
                    <a:pt x="64539" y="977"/>
                  </a:lnTo>
                  <a:lnTo>
                    <a:pt x="60769" y="977"/>
                  </a:lnTo>
                  <a:lnTo>
                    <a:pt x="58166" y="622"/>
                  </a:lnTo>
                  <a:close/>
                </a:path>
                <a:path w="65404" h="7620">
                  <a:moveTo>
                    <a:pt x="64274" y="0"/>
                  </a:moveTo>
                  <a:lnTo>
                    <a:pt x="62204" y="177"/>
                  </a:lnTo>
                  <a:lnTo>
                    <a:pt x="60769" y="977"/>
                  </a:lnTo>
                  <a:lnTo>
                    <a:pt x="64539" y="977"/>
                  </a:lnTo>
                  <a:lnTo>
                    <a:pt x="642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4908283" y="7283602"/>
              <a:ext cx="843280" cy="592455"/>
            </a:xfrm>
            <a:custGeom>
              <a:avLst/>
              <a:gdLst/>
              <a:ahLst/>
              <a:cxnLst/>
              <a:rect l="l" t="t" r="r" b="b"/>
              <a:pathLst>
                <a:path w="843279" h="592454">
                  <a:moveTo>
                    <a:pt x="498652" y="591985"/>
                  </a:moveTo>
                  <a:lnTo>
                    <a:pt x="498652" y="2679"/>
                  </a:lnTo>
                  <a:lnTo>
                    <a:pt x="0" y="5333"/>
                  </a:lnTo>
                  <a:lnTo>
                    <a:pt x="0" y="591985"/>
                  </a:lnTo>
                  <a:lnTo>
                    <a:pt x="391998" y="591985"/>
                  </a:lnTo>
                  <a:lnTo>
                    <a:pt x="498652" y="591985"/>
                  </a:lnTo>
                  <a:close/>
                </a:path>
                <a:path w="843279" h="592454">
                  <a:moveTo>
                    <a:pt x="394652" y="0"/>
                  </a:moveTo>
                  <a:lnTo>
                    <a:pt x="394652" y="588860"/>
                  </a:lnTo>
                </a:path>
                <a:path w="843279" h="592454">
                  <a:moveTo>
                    <a:pt x="496455" y="485317"/>
                  </a:moveTo>
                  <a:lnTo>
                    <a:pt x="544449" y="485317"/>
                  </a:lnTo>
                  <a:lnTo>
                    <a:pt x="544449" y="112001"/>
                  </a:lnTo>
                  <a:lnTo>
                    <a:pt x="496455" y="112001"/>
                  </a:lnTo>
                </a:path>
                <a:path w="843279" h="592454">
                  <a:moveTo>
                    <a:pt x="547103" y="247992"/>
                  </a:moveTo>
                  <a:lnTo>
                    <a:pt x="843102" y="247992"/>
                  </a:lnTo>
                  <a:lnTo>
                    <a:pt x="843102" y="351993"/>
                  </a:lnTo>
                  <a:lnTo>
                    <a:pt x="547103" y="351993"/>
                  </a:lnTo>
                </a:path>
              </a:pathLst>
            </a:custGeom>
            <a:ln w="78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3" name="object 113" descr=""/>
          <p:cNvSpPr txBox="1"/>
          <p:nvPr/>
        </p:nvSpPr>
        <p:spPr>
          <a:xfrm>
            <a:off x="4997450" y="7547547"/>
            <a:ext cx="24193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PLG</a:t>
            </a:r>
            <a:r>
              <a:rPr dirty="0" sz="500" spc="-25" b="1">
                <a:latin typeface="Arial"/>
                <a:cs typeface="Arial"/>
              </a:rPr>
              <a:t> 75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14" name="object 1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72609" y="9431883"/>
            <a:ext cx="796556" cy="545541"/>
          </a:xfrm>
          <a:prstGeom prst="rect">
            <a:avLst/>
          </a:prstGeom>
        </p:spPr>
      </p:pic>
      <p:sp>
        <p:nvSpPr>
          <p:cNvPr id="115" name="object 115" descr=""/>
          <p:cNvSpPr txBox="1"/>
          <p:nvPr/>
        </p:nvSpPr>
        <p:spPr>
          <a:xfrm>
            <a:off x="5696902" y="9505416"/>
            <a:ext cx="24193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b="1">
                <a:latin typeface="Arial"/>
                <a:cs typeface="Arial"/>
              </a:rPr>
              <a:t>STG</a:t>
            </a:r>
            <a:r>
              <a:rPr dirty="0" sz="500" spc="-25" b="1">
                <a:latin typeface="Arial"/>
                <a:cs typeface="Arial"/>
              </a:rPr>
              <a:t> 65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6" name="object 116" descr=""/>
          <p:cNvGrpSpPr/>
          <p:nvPr/>
        </p:nvGrpSpPr>
        <p:grpSpPr>
          <a:xfrm>
            <a:off x="5867996" y="9238005"/>
            <a:ext cx="91440" cy="83185"/>
            <a:chOff x="5867996" y="9238005"/>
            <a:chExt cx="91440" cy="83185"/>
          </a:xfrm>
        </p:grpSpPr>
        <p:sp>
          <p:nvSpPr>
            <p:cNvPr id="117" name="object 117" descr=""/>
            <p:cNvSpPr/>
            <p:nvPr/>
          </p:nvSpPr>
          <p:spPr>
            <a:xfrm>
              <a:off x="5869584" y="923959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5869584" y="9239593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9" name="object 119" descr=""/>
          <p:cNvSpPr txBox="1"/>
          <p:nvPr/>
        </p:nvSpPr>
        <p:spPr>
          <a:xfrm>
            <a:off x="734301" y="9983558"/>
            <a:ext cx="9829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" i="1">
                <a:solidFill>
                  <a:srgbClr val="004494"/>
                </a:solidFill>
                <a:latin typeface="Arial"/>
                <a:cs typeface="Arial"/>
              </a:rPr>
              <a:t>Preference</a:t>
            </a:r>
            <a:r>
              <a:rPr dirty="0" sz="700" spc="-10">
                <a:latin typeface="Arial"/>
                <a:cs typeface="Arial"/>
              </a:rPr>
              <a:t>/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7894C7"/>
                </a:solidFill>
                <a:latin typeface="Arial"/>
                <a:cs typeface="Arial"/>
              </a:rPr>
              <a:t>Vorzugsreihe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1899615" y="9983558"/>
            <a:ext cx="9448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On</a:t>
            </a:r>
            <a:r>
              <a:rPr dirty="0" sz="700" spc="-4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request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auf</a:t>
            </a:r>
            <a:r>
              <a:rPr dirty="0" sz="700" spc="-3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Anfrage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21" name="object 121" descr=""/>
          <p:cNvGrpSpPr/>
          <p:nvPr/>
        </p:nvGrpSpPr>
        <p:grpSpPr>
          <a:xfrm>
            <a:off x="628205" y="8322513"/>
            <a:ext cx="5331460" cy="1763395"/>
            <a:chOff x="628205" y="8322513"/>
            <a:chExt cx="5331460" cy="1763395"/>
          </a:xfrm>
        </p:grpSpPr>
        <p:sp>
          <p:nvSpPr>
            <p:cNvPr id="122" name="object 122" descr=""/>
            <p:cNvSpPr/>
            <p:nvPr/>
          </p:nvSpPr>
          <p:spPr>
            <a:xfrm>
              <a:off x="629793" y="1000451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629793" y="1000451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5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1799793" y="1000451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1799793" y="10004514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3061588" y="832410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3061588" y="8324101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5869584" y="837807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88099" y="0"/>
                  </a:moveTo>
                  <a:lnTo>
                    <a:pt x="0" y="0"/>
                  </a:lnTo>
                  <a:lnTo>
                    <a:pt x="0" y="79768"/>
                  </a:lnTo>
                  <a:lnTo>
                    <a:pt x="88099" y="79768"/>
                  </a:lnTo>
                  <a:lnTo>
                    <a:pt x="88099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5869584" y="8378076"/>
              <a:ext cx="88265" cy="80010"/>
            </a:xfrm>
            <a:custGeom>
              <a:avLst/>
              <a:gdLst/>
              <a:ahLst/>
              <a:cxnLst/>
              <a:rect l="l" t="t" r="r" b="b"/>
              <a:pathLst>
                <a:path w="88264" h="80009">
                  <a:moveTo>
                    <a:pt x="0" y="79768"/>
                  </a:moveTo>
                  <a:lnTo>
                    <a:pt x="88099" y="79768"/>
                  </a:lnTo>
                  <a:lnTo>
                    <a:pt x="88099" y="0"/>
                  </a:lnTo>
                  <a:lnTo>
                    <a:pt x="0" y="0"/>
                  </a:lnTo>
                  <a:lnTo>
                    <a:pt x="0" y="79768"/>
                  </a:lnTo>
                  <a:close/>
                </a:path>
              </a:pathLst>
            </a:custGeom>
            <a:ln w="3175">
              <a:solidFill>
                <a:srgbClr val="87888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9389" y="341604"/>
            <a:ext cx="1485798" cy="31220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5575236" y="3920985"/>
            <a:ext cx="1440180" cy="128905"/>
          </a:xfrm>
          <a:custGeom>
            <a:avLst/>
            <a:gdLst/>
            <a:ahLst/>
            <a:cxnLst/>
            <a:rect l="l" t="t" r="r" b="b"/>
            <a:pathLst>
              <a:path w="1440179" h="128904">
                <a:moveTo>
                  <a:pt x="1440014" y="0"/>
                </a:moveTo>
                <a:lnTo>
                  <a:pt x="0" y="0"/>
                </a:lnTo>
                <a:lnTo>
                  <a:pt x="0" y="128282"/>
                </a:lnTo>
                <a:lnTo>
                  <a:pt x="1440014" y="128282"/>
                </a:lnTo>
                <a:lnTo>
                  <a:pt x="1440014" y="0"/>
                </a:lnTo>
                <a:close/>
              </a:path>
            </a:pathLst>
          </a:custGeom>
          <a:solidFill>
            <a:srgbClr val="ECEDE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5575236" y="4177538"/>
            <a:ext cx="1440180" cy="650240"/>
            <a:chOff x="5575236" y="4177538"/>
            <a:chExt cx="1440180" cy="650240"/>
          </a:xfrm>
        </p:grpSpPr>
        <p:sp>
          <p:nvSpPr>
            <p:cNvPr id="5" name="object 5" descr=""/>
            <p:cNvSpPr/>
            <p:nvPr/>
          </p:nvSpPr>
          <p:spPr>
            <a:xfrm>
              <a:off x="5575236" y="4177537"/>
              <a:ext cx="1440180" cy="128270"/>
            </a:xfrm>
            <a:custGeom>
              <a:avLst/>
              <a:gdLst/>
              <a:ahLst/>
              <a:cxnLst/>
              <a:rect l="l" t="t" r="r" b="b"/>
              <a:pathLst>
                <a:path w="1440179" h="1282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128270"/>
                  </a:lnTo>
                  <a:lnTo>
                    <a:pt x="720001" y="128270"/>
                  </a:lnTo>
                  <a:lnTo>
                    <a:pt x="1440014" y="128270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E6E9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575236" y="4305807"/>
              <a:ext cx="1440180" cy="521970"/>
            </a:xfrm>
            <a:custGeom>
              <a:avLst/>
              <a:gdLst/>
              <a:ahLst/>
              <a:cxnLst/>
              <a:rect l="l" t="t" r="r" b="b"/>
              <a:pathLst>
                <a:path w="1440179" h="521970">
                  <a:moveTo>
                    <a:pt x="1440014" y="0"/>
                  </a:moveTo>
                  <a:lnTo>
                    <a:pt x="720001" y="0"/>
                  </a:lnTo>
                  <a:lnTo>
                    <a:pt x="0" y="0"/>
                  </a:lnTo>
                  <a:lnTo>
                    <a:pt x="0" y="521843"/>
                  </a:lnTo>
                  <a:lnTo>
                    <a:pt x="720001" y="521843"/>
                  </a:lnTo>
                  <a:lnTo>
                    <a:pt x="1440014" y="521843"/>
                  </a:lnTo>
                  <a:lnTo>
                    <a:pt x="1440014" y="0"/>
                  </a:lnTo>
                  <a:close/>
                </a:path>
              </a:pathLst>
            </a:custGeom>
            <a:solidFill>
              <a:srgbClr val="FFFBD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5572061" y="4047680"/>
            <a:ext cx="1445260" cy="781685"/>
            <a:chOff x="5572061" y="4047680"/>
            <a:chExt cx="1445260" cy="781685"/>
          </a:xfrm>
        </p:grpSpPr>
        <p:sp>
          <p:nvSpPr>
            <p:cNvPr id="8" name="object 8" descr=""/>
            <p:cNvSpPr/>
            <p:nvPr/>
          </p:nvSpPr>
          <p:spPr>
            <a:xfrm>
              <a:off x="5573648" y="4049268"/>
              <a:ext cx="1442085" cy="127000"/>
            </a:xfrm>
            <a:custGeom>
              <a:avLst/>
              <a:gdLst/>
              <a:ahLst/>
              <a:cxnLst/>
              <a:rect l="l" t="t" r="r" b="b"/>
              <a:pathLst>
                <a:path w="1442084" h="127000">
                  <a:moveTo>
                    <a:pt x="0" y="0"/>
                  </a:moveTo>
                  <a:lnTo>
                    <a:pt x="721588" y="0"/>
                  </a:lnTo>
                </a:path>
                <a:path w="1442084" h="127000">
                  <a:moveTo>
                    <a:pt x="1587" y="126682"/>
                  </a:moveTo>
                  <a:lnTo>
                    <a:pt x="1587" y="1587"/>
                  </a:lnTo>
                </a:path>
                <a:path w="1442084" h="127000">
                  <a:moveTo>
                    <a:pt x="721588" y="0"/>
                  </a:moveTo>
                  <a:lnTo>
                    <a:pt x="14415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73648" y="4050855"/>
              <a:ext cx="1442085" cy="777240"/>
            </a:xfrm>
            <a:custGeom>
              <a:avLst/>
              <a:gdLst/>
              <a:ahLst/>
              <a:cxnLst/>
              <a:rect l="l" t="t" r="r" b="b"/>
              <a:pathLst>
                <a:path w="1442084" h="777239">
                  <a:moveTo>
                    <a:pt x="721588" y="125094"/>
                  </a:moveTo>
                  <a:lnTo>
                    <a:pt x="721588" y="0"/>
                  </a:lnTo>
                </a:path>
                <a:path w="1442084" h="777239">
                  <a:moveTo>
                    <a:pt x="0" y="126682"/>
                  </a:moveTo>
                  <a:lnTo>
                    <a:pt x="721588" y="126682"/>
                  </a:lnTo>
                </a:path>
                <a:path w="1442084" h="777239">
                  <a:moveTo>
                    <a:pt x="1587" y="253364"/>
                  </a:moveTo>
                  <a:lnTo>
                    <a:pt x="1587" y="128269"/>
                  </a:lnTo>
                </a:path>
                <a:path w="1442084" h="777239">
                  <a:moveTo>
                    <a:pt x="721588" y="126682"/>
                  </a:moveTo>
                  <a:lnTo>
                    <a:pt x="1441589" y="126682"/>
                  </a:lnTo>
                </a:path>
                <a:path w="1442084" h="777239">
                  <a:moveTo>
                    <a:pt x="721588" y="253364"/>
                  </a:moveTo>
                  <a:lnTo>
                    <a:pt x="721588" y="128269"/>
                  </a:lnTo>
                </a:path>
                <a:path w="1442084" h="777239">
                  <a:moveTo>
                    <a:pt x="0" y="254952"/>
                  </a:moveTo>
                  <a:lnTo>
                    <a:pt x="721588" y="254952"/>
                  </a:lnTo>
                </a:path>
                <a:path w="1442084" h="777239">
                  <a:moveTo>
                    <a:pt x="1587" y="381647"/>
                  </a:moveTo>
                  <a:lnTo>
                    <a:pt x="1587" y="256552"/>
                  </a:lnTo>
                </a:path>
                <a:path w="1442084" h="777239">
                  <a:moveTo>
                    <a:pt x="721588" y="254952"/>
                  </a:moveTo>
                  <a:lnTo>
                    <a:pt x="1441589" y="254952"/>
                  </a:lnTo>
                </a:path>
                <a:path w="1442084" h="777239">
                  <a:moveTo>
                    <a:pt x="721588" y="381647"/>
                  </a:moveTo>
                  <a:lnTo>
                    <a:pt x="721588" y="256552"/>
                  </a:lnTo>
                </a:path>
                <a:path w="1442084" h="777239">
                  <a:moveTo>
                    <a:pt x="0" y="383235"/>
                  </a:moveTo>
                  <a:lnTo>
                    <a:pt x="721588" y="383235"/>
                  </a:lnTo>
                </a:path>
                <a:path w="1442084" h="777239">
                  <a:moveTo>
                    <a:pt x="1587" y="509917"/>
                  </a:moveTo>
                  <a:lnTo>
                    <a:pt x="1587" y="384822"/>
                  </a:lnTo>
                </a:path>
                <a:path w="1442084" h="777239">
                  <a:moveTo>
                    <a:pt x="721588" y="383235"/>
                  </a:moveTo>
                  <a:lnTo>
                    <a:pt x="1441589" y="383235"/>
                  </a:lnTo>
                </a:path>
                <a:path w="1442084" h="777239">
                  <a:moveTo>
                    <a:pt x="721588" y="509917"/>
                  </a:moveTo>
                  <a:lnTo>
                    <a:pt x="721588" y="384822"/>
                  </a:lnTo>
                </a:path>
                <a:path w="1442084" h="777239">
                  <a:moveTo>
                    <a:pt x="0" y="511505"/>
                  </a:moveTo>
                  <a:lnTo>
                    <a:pt x="721588" y="511505"/>
                  </a:lnTo>
                </a:path>
                <a:path w="1442084" h="777239">
                  <a:moveTo>
                    <a:pt x="1587" y="638187"/>
                  </a:moveTo>
                  <a:lnTo>
                    <a:pt x="1587" y="513092"/>
                  </a:lnTo>
                </a:path>
                <a:path w="1442084" h="777239">
                  <a:moveTo>
                    <a:pt x="721588" y="511505"/>
                  </a:moveTo>
                  <a:lnTo>
                    <a:pt x="1441589" y="511505"/>
                  </a:lnTo>
                </a:path>
                <a:path w="1442084" h="777239">
                  <a:moveTo>
                    <a:pt x="721588" y="638187"/>
                  </a:moveTo>
                  <a:lnTo>
                    <a:pt x="721588" y="513092"/>
                  </a:lnTo>
                </a:path>
                <a:path w="1442084" h="777239">
                  <a:moveTo>
                    <a:pt x="0" y="639775"/>
                  </a:moveTo>
                  <a:lnTo>
                    <a:pt x="721588" y="639775"/>
                  </a:lnTo>
                </a:path>
                <a:path w="1442084" h="777239">
                  <a:moveTo>
                    <a:pt x="1587" y="776782"/>
                  </a:moveTo>
                  <a:lnTo>
                    <a:pt x="1587" y="641362"/>
                  </a:lnTo>
                </a:path>
                <a:path w="1442084" h="777239">
                  <a:moveTo>
                    <a:pt x="721588" y="639775"/>
                  </a:moveTo>
                  <a:lnTo>
                    <a:pt x="1441589" y="639775"/>
                  </a:lnTo>
                </a:path>
                <a:path w="1442084" h="777239">
                  <a:moveTo>
                    <a:pt x="721588" y="776782"/>
                  </a:moveTo>
                  <a:lnTo>
                    <a:pt x="721588" y="641362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598540" y="3915270"/>
            <a:ext cx="48323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Shaft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7894C7"/>
                </a:solidFill>
                <a:latin typeface="Arial"/>
                <a:cs typeface="Arial"/>
              </a:rPr>
              <a:t>Welle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598540" y="4043553"/>
            <a:ext cx="4686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front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vorne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318542" y="4043553"/>
            <a:ext cx="4965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solidFill>
                  <a:srgbClr val="004494"/>
                </a:solidFill>
                <a:latin typeface="Arial"/>
                <a:cs typeface="Arial"/>
              </a:rPr>
              <a:t>back</a:t>
            </a:r>
            <a:r>
              <a:rPr dirty="0" sz="700">
                <a:latin typeface="Arial"/>
                <a:cs typeface="Arial"/>
              </a:rPr>
              <a:t>/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7894C7"/>
                </a:solidFill>
                <a:latin typeface="Arial"/>
                <a:cs typeface="Arial"/>
              </a:rPr>
              <a:t>hinten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598540" y="4171836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18542" y="4171836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98540" y="4300118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20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18542" y="4300118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598540" y="4428401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8542" y="4428401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98540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318542" y="4556683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8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55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598540" y="4689322"/>
            <a:ext cx="43878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5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x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11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25">
                <a:latin typeface="Arial"/>
                <a:cs typeface="Arial"/>
              </a:rPr>
              <a:t>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8542" y="4689322"/>
            <a:ext cx="5841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540004" y="5220005"/>
            <a:ext cx="6480175" cy="4932680"/>
            <a:chOff x="540004" y="5220005"/>
            <a:chExt cx="6480175" cy="4932680"/>
          </a:xfrm>
        </p:grpSpPr>
        <p:sp>
          <p:nvSpPr>
            <p:cNvPr id="24" name="object 24" descr=""/>
            <p:cNvSpPr/>
            <p:nvPr/>
          </p:nvSpPr>
          <p:spPr>
            <a:xfrm>
              <a:off x="541591" y="5221592"/>
              <a:ext cx="6477000" cy="4929505"/>
            </a:xfrm>
            <a:custGeom>
              <a:avLst/>
              <a:gdLst/>
              <a:ahLst/>
              <a:cxnLst/>
              <a:rect l="l" t="t" r="r" b="b"/>
              <a:pathLst>
                <a:path w="6477000" h="4929505">
                  <a:moveTo>
                    <a:pt x="0" y="4929174"/>
                  </a:moveTo>
                  <a:lnTo>
                    <a:pt x="6476822" y="4929174"/>
                  </a:lnTo>
                  <a:lnTo>
                    <a:pt x="6476822" y="0"/>
                  </a:lnTo>
                  <a:lnTo>
                    <a:pt x="0" y="0"/>
                  </a:lnTo>
                  <a:lnTo>
                    <a:pt x="0" y="4929174"/>
                  </a:lnTo>
                  <a:close/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638905" y="5762904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538416" y="972007"/>
            <a:ext cx="6483350" cy="219710"/>
            <a:chOff x="538416" y="972007"/>
            <a:chExt cx="6483350" cy="219710"/>
          </a:xfrm>
        </p:grpSpPr>
        <p:sp>
          <p:nvSpPr>
            <p:cNvPr id="27" name="object 27" descr=""/>
            <p:cNvSpPr/>
            <p:nvPr/>
          </p:nvSpPr>
          <p:spPr>
            <a:xfrm>
              <a:off x="541591" y="973594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4">
                  <a:moveTo>
                    <a:pt x="6476822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6476822" y="216001"/>
                  </a:lnTo>
                  <a:lnTo>
                    <a:pt x="6476822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40004" y="973594"/>
              <a:ext cx="6480175" cy="216535"/>
            </a:xfrm>
            <a:custGeom>
              <a:avLst/>
              <a:gdLst/>
              <a:ahLst/>
              <a:cxnLst/>
              <a:rect l="l" t="t" r="r" b="b"/>
              <a:pathLst>
                <a:path w="6480175" h="216534">
                  <a:moveTo>
                    <a:pt x="0" y="0"/>
                  </a:moveTo>
                  <a:lnTo>
                    <a:pt x="6479997" y="0"/>
                  </a:lnTo>
                </a:path>
                <a:path w="6480175" h="216534">
                  <a:moveTo>
                    <a:pt x="1587" y="214414"/>
                  </a:moveTo>
                  <a:lnTo>
                    <a:pt x="1587" y="1587"/>
                  </a:lnTo>
                </a:path>
                <a:path w="6480175" h="216534">
                  <a:moveTo>
                    <a:pt x="6478409" y="214414"/>
                  </a:moveTo>
                  <a:lnTo>
                    <a:pt x="6478409" y="1587"/>
                  </a:lnTo>
                </a:path>
                <a:path w="6480175" h="216534">
                  <a:moveTo>
                    <a:pt x="0" y="216001"/>
                  </a:moveTo>
                  <a:lnTo>
                    <a:pt x="6479997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564883" y="995388"/>
            <a:ext cx="2130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Dimensions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mm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Maßzeichnung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27304" y="393903"/>
            <a:ext cx="283083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GR</a:t>
            </a:r>
            <a:r>
              <a:rPr dirty="0" sz="1300" spc="-6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63Sx55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4494"/>
                </a:solidFill>
                <a:latin typeface="Arial"/>
                <a:cs typeface="Arial"/>
              </a:rPr>
              <a:t>|</a:t>
            </a:r>
            <a:r>
              <a:rPr dirty="0" sz="1300" spc="-45" b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cont.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126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004494"/>
                </a:solidFill>
                <a:latin typeface="Arial"/>
                <a:cs typeface="Arial"/>
              </a:rPr>
              <a:t>W,</a:t>
            </a:r>
            <a:r>
              <a:rPr dirty="0" sz="1300" spc="-3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peak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4494"/>
                </a:solidFill>
                <a:latin typeface="Arial"/>
                <a:cs typeface="Arial"/>
              </a:rPr>
              <a:t>368</a:t>
            </a:r>
            <a:r>
              <a:rPr dirty="0" sz="1300" spc="-45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004494"/>
                </a:solidFill>
                <a:latin typeface="Arial"/>
                <a:cs typeface="Arial"/>
              </a:rPr>
              <a:t>W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993" y="408508"/>
            <a:ext cx="179235" cy="190195"/>
          </a:xfrm>
          <a:prstGeom prst="rect">
            <a:avLst/>
          </a:prstGeom>
        </p:spPr>
      </p:pic>
      <p:sp>
        <p:nvSpPr>
          <p:cNvPr id="32" name="object 32" descr=""/>
          <p:cNvSpPr/>
          <p:nvPr/>
        </p:nvSpPr>
        <p:spPr>
          <a:xfrm>
            <a:off x="541591" y="973594"/>
            <a:ext cx="6477000" cy="3857625"/>
          </a:xfrm>
          <a:custGeom>
            <a:avLst/>
            <a:gdLst/>
            <a:ahLst/>
            <a:cxnLst/>
            <a:rect l="l" t="t" r="r" b="b"/>
            <a:pathLst>
              <a:path w="6477000" h="3857625">
                <a:moveTo>
                  <a:pt x="0" y="3857371"/>
                </a:moveTo>
                <a:lnTo>
                  <a:pt x="6476822" y="3857371"/>
                </a:lnTo>
                <a:lnTo>
                  <a:pt x="6476822" y="0"/>
                </a:lnTo>
                <a:lnTo>
                  <a:pt x="0" y="0"/>
                </a:lnTo>
                <a:lnTo>
                  <a:pt x="0" y="3857371"/>
                </a:lnTo>
                <a:close/>
              </a:path>
            </a:pathLst>
          </a:custGeom>
          <a:ln w="3175">
            <a:solidFill>
              <a:srgbClr val="5858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4698720" y="4437684"/>
            <a:ext cx="769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F</a:t>
            </a:r>
            <a:r>
              <a:rPr dirty="0" baseline="-34722" sz="600">
                <a:latin typeface="Arial"/>
                <a:cs typeface="Arial"/>
              </a:rPr>
              <a:t>axial</a:t>
            </a:r>
            <a:r>
              <a:rPr dirty="0" baseline="-34722" sz="600" spc="247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F</a:t>
            </a:r>
            <a:r>
              <a:rPr dirty="0" baseline="-34722" sz="600" spc="-15">
                <a:latin typeface="Arial"/>
                <a:cs typeface="Arial"/>
              </a:rPr>
              <a:t>radial</a:t>
            </a:r>
            <a:r>
              <a:rPr dirty="0" baseline="-34722" sz="600" spc="82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=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max.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150N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709345" y="1427899"/>
            <a:ext cx="6064885" cy="2640965"/>
            <a:chOff x="709345" y="1427899"/>
            <a:chExt cx="6064885" cy="2640965"/>
          </a:xfrm>
        </p:grpSpPr>
        <p:sp>
          <p:nvSpPr>
            <p:cNvPr id="35" name="object 35" descr=""/>
            <p:cNvSpPr/>
            <p:nvPr/>
          </p:nvSpPr>
          <p:spPr>
            <a:xfrm>
              <a:off x="840168" y="1988667"/>
              <a:ext cx="5480685" cy="1668780"/>
            </a:xfrm>
            <a:custGeom>
              <a:avLst/>
              <a:gdLst/>
              <a:ahLst/>
              <a:cxnLst/>
              <a:rect l="l" t="t" r="r" b="b"/>
              <a:pathLst>
                <a:path w="5480685" h="1668779">
                  <a:moveTo>
                    <a:pt x="950531" y="474827"/>
                  </a:moveTo>
                  <a:lnTo>
                    <a:pt x="948067" y="426313"/>
                  </a:lnTo>
                  <a:lnTo>
                    <a:pt x="940866" y="379183"/>
                  </a:lnTo>
                  <a:lnTo>
                    <a:pt x="929144" y="333679"/>
                  </a:lnTo>
                  <a:lnTo>
                    <a:pt x="913155" y="290068"/>
                  </a:lnTo>
                  <a:lnTo>
                    <a:pt x="893140" y="248564"/>
                  </a:lnTo>
                  <a:lnTo>
                    <a:pt x="869327" y="209410"/>
                  </a:lnTo>
                  <a:lnTo>
                    <a:pt x="841959" y="172859"/>
                  </a:lnTo>
                  <a:lnTo>
                    <a:pt x="811276" y="139128"/>
                  </a:lnTo>
                  <a:lnTo>
                    <a:pt x="777519" y="108483"/>
                  </a:lnTo>
                  <a:lnTo>
                    <a:pt x="740930" y="81140"/>
                  </a:lnTo>
                  <a:lnTo>
                    <a:pt x="701738" y="57340"/>
                  </a:lnTo>
                  <a:lnTo>
                    <a:pt x="660196" y="37338"/>
                  </a:lnTo>
                  <a:lnTo>
                    <a:pt x="616534" y="21361"/>
                  </a:lnTo>
                  <a:lnTo>
                    <a:pt x="571004" y="9664"/>
                  </a:lnTo>
                  <a:lnTo>
                    <a:pt x="523824" y="2463"/>
                  </a:lnTo>
                  <a:lnTo>
                    <a:pt x="475259" y="0"/>
                  </a:lnTo>
                  <a:lnTo>
                    <a:pt x="426681" y="2463"/>
                  </a:lnTo>
                  <a:lnTo>
                    <a:pt x="379514" y="9664"/>
                  </a:lnTo>
                  <a:lnTo>
                    <a:pt x="333971" y="21361"/>
                  </a:lnTo>
                  <a:lnTo>
                    <a:pt x="290322" y="37338"/>
                  </a:lnTo>
                  <a:lnTo>
                    <a:pt x="248780" y="57340"/>
                  </a:lnTo>
                  <a:lnTo>
                    <a:pt x="209588" y="81140"/>
                  </a:lnTo>
                  <a:lnTo>
                    <a:pt x="172999" y="108483"/>
                  </a:lnTo>
                  <a:lnTo>
                    <a:pt x="139242" y="139128"/>
                  </a:lnTo>
                  <a:lnTo>
                    <a:pt x="108559" y="172859"/>
                  </a:lnTo>
                  <a:lnTo>
                    <a:pt x="81191" y="209410"/>
                  </a:lnTo>
                  <a:lnTo>
                    <a:pt x="57378" y="248564"/>
                  </a:lnTo>
                  <a:lnTo>
                    <a:pt x="37363" y="290068"/>
                  </a:lnTo>
                  <a:lnTo>
                    <a:pt x="21374" y="333679"/>
                  </a:lnTo>
                  <a:lnTo>
                    <a:pt x="9652" y="379183"/>
                  </a:lnTo>
                  <a:lnTo>
                    <a:pt x="2451" y="426313"/>
                  </a:lnTo>
                  <a:lnTo>
                    <a:pt x="0" y="474827"/>
                  </a:lnTo>
                  <a:lnTo>
                    <a:pt x="2451" y="523354"/>
                  </a:lnTo>
                  <a:lnTo>
                    <a:pt x="9652" y="570484"/>
                  </a:lnTo>
                  <a:lnTo>
                    <a:pt x="21374" y="615988"/>
                  </a:lnTo>
                  <a:lnTo>
                    <a:pt x="37363" y="659599"/>
                  </a:lnTo>
                  <a:lnTo>
                    <a:pt x="57378" y="701103"/>
                  </a:lnTo>
                  <a:lnTo>
                    <a:pt x="81191" y="740257"/>
                  </a:lnTo>
                  <a:lnTo>
                    <a:pt x="108559" y="776808"/>
                  </a:lnTo>
                  <a:lnTo>
                    <a:pt x="139242" y="810539"/>
                  </a:lnTo>
                  <a:lnTo>
                    <a:pt x="172999" y="841184"/>
                  </a:lnTo>
                  <a:lnTo>
                    <a:pt x="209588" y="868527"/>
                  </a:lnTo>
                  <a:lnTo>
                    <a:pt x="248780" y="892327"/>
                  </a:lnTo>
                  <a:lnTo>
                    <a:pt x="290322" y="912329"/>
                  </a:lnTo>
                  <a:lnTo>
                    <a:pt x="333971" y="928306"/>
                  </a:lnTo>
                  <a:lnTo>
                    <a:pt x="379514" y="940003"/>
                  </a:lnTo>
                  <a:lnTo>
                    <a:pt x="426681" y="947204"/>
                  </a:lnTo>
                  <a:lnTo>
                    <a:pt x="475259" y="949655"/>
                  </a:lnTo>
                  <a:lnTo>
                    <a:pt x="523824" y="947204"/>
                  </a:lnTo>
                  <a:lnTo>
                    <a:pt x="571004" y="940003"/>
                  </a:lnTo>
                  <a:lnTo>
                    <a:pt x="616534" y="928306"/>
                  </a:lnTo>
                  <a:lnTo>
                    <a:pt x="660196" y="912329"/>
                  </a:lnTo>
                  <a:lnTo>
                    <a:pt x="701738" y="892327"/>
                  </a:lnTo>
                  <a:lnTo>
                    <a:pt x="740930" y="868527"/>
                  </a:lnTo>
                  <a:lnTo>
                    <a:pt x="777519" y="841184"/>
                  </a:lnTo>
                  <a:lnTo>
                    <a:pt x="811276" y="810539"/>
                  </a:lnTo>
                  <a:lnTo>
                    <a:pt x="841959" y="776808"/>
                  </a:lnTo>
                  <a:lnTo>
                    <a:pt x="869327" y="740257"/>
                  </a:lnTo>
                  <a:lnTo>
                    <a:pt x="893140" y="701103"/>
                  </a:lnTo>
                  <a:lnTo>
                    <a:pt x="913155" y="659599"/>
                  </a:lnTo>
                  <a:lnTo>
                    <a:pt x="929144" y="615988"/>
                  </a:lnTo>
                  <a:lnTo>
                    <a:pt x="940866" y="570484"/>
                  </a:lnTo>
                  <a:lnTo>
                    <a:pt x="948067" y="523354"/>
                  </a:lnTo>
                  <a:lnTo>
                    <a:pt x="950531" y="474827"/>
                  </a:lnTo>
                  <a:close/>
                </a:path>
                <a:path w="5480685" h="1668779">
                  <a:moveTo>
                    <a:pt x="1880666" y="295173"/>
                  </a:moveTo>
                  <a:lnTo>
                    <a:pt x="1854682" y="295173"/>
                  </a:lnTo>
                  <a:lnTo>
                    <a:pt x="1854682" y="679411"/>
                  </a:lnTo>
                  <a:lnTo>
                    <a:pt x="1880666" y="679411"/>
                  </a:lnTo>
                  <a:lnTo>
                    <a:pt x="1880666" y="295173"/>
                  </a:lnTo>
                  <a:close/>
                </a:path>
                <a:path w="5480685" h="1668779">
                  <a:moveTo>
                    <a:pt x="2549588" y="1568843"/>
                  </a:moveTo>
                  <a:lnTo>
                    <a:pt x="2473452" y="1568843"/>
                  </a:lnTo>
                  <a:lnTo>
                    <a:pt x="2473452" y="1555292"/>
                  </a:lnTo>
                  <a:lnTo>
                    <a:pt x="1915121" y="1555292"/>
                  </a:lnTo>
                  <a:lnTo>
                    <a:pt x="1915121" y="974979"/>
                  </a:lnTo>
                  <a:lnTo>
                    <a:pt x="1879587" y="974979"/>
                  </a:lnTo>
                  <a:lnTo>
                    <a:pt x="1879587" y="1642211"/>
                  </a:lnTo>
                  <a:lnTo>
                    <a:pt x="1894814" y="1642211"/>
                  </a:lnTo>
                  <a:lnTo>
                    <a:pt x="1894814" y="1668653"/>
                  </a:lnTo>
                  <a:lnTo>
                    <a:pt x="2473452" y="1668653"/>
                  </a:lnTo>
                  <a:lnTo>
                    <a:pt x="2473452" y="1661109"/>
                  </a:lnTo>
                  <a:lnTo>
                    <a:pt x="2549588" y="1661109"/>
                  </a:lnTo>
                  <a:lnTo>
                    <a:pt x="2549588" y="1643278"/>
                  </a:lnTo>
                  <a:lnTo>
                    <a:pt x="2473452" y="1643278"/>
                  </a:lnTo>
                  <a:lnTo>
                    <a:pt x="2473452" y="1637144"/>
                  </a:lnTo>
                  <a:lnTo>
                    <a:pt x="1915121" y="1637144"/>
                  </a:lnTo>
                  <a:lnTo>
                    <a:pt x="1915121" y="1594827"/>
                  </a:lnTo>
                  <a:lnTo>
                    <a:pt x="2473452" y="1594827"/>
                  </a:lnTo>
                  <a:lnTo>
                    <a:pt x="2473452" y="1581607"/>
                  </a:lnTo>
                  <a:lnTo>
                    <a:pt x="2549588" y="1581607"/>
                  </a:lnTo>
                  <a:lnTo>
                    <a:pt x="2549588" y="1568843"/>
                  </a:lnTo>
                  <a:close/>
                </a:path>
                <a:path w="5480685" h="1668779">
                  <a:moveTo>
                    <a:pt x="3369564" y="295732"/>
                  </a:moveTo>
                  <a:lnTo>
                    <a:pt x="3347745" y="295732"/>
                  </a:lnTo>
                  <a:lnTo>
                    <a:pt x="3347745" y="4622"/>
                  </a:lnTo>
                  <a:lnTo>
                    <a:pt x="1893379" y="4622"/>
                  </a:lnTo>
                  <a:lnTo>
                    <a:pt x="1893379" y="966012"/>
                  </a:lnTo>
                  <a:lnTo>
                    <a:pt x="3347745" y="966012"/>
                  </a:lnTo>
                  <a:lnTo>
                    <a:pt x="3347745" y="674306"/>
                  </a:lnTo>
                  <a:lnTo>
                    <a:pt x="3369564" y="674306"/>
                  </a:lnTo>
                  <a:lnTo>
                    <a:pt x="3369564" y="295732"/>
                  </a:lnTo>
                  <a:close/>
                </a:path>
                <a:path w="5480685" h="1668779">
                  <a:moveTo>
                    <a:pt x="3410267" y="360400"/>
                  </a:moveTo>
                  <a:lnTo>
                    <a:pt x="3377831" y="360400"/>
                  </a:lnTo>
                  <a:lnTo>
                    <a:pt x="3377831" y="573024"/>
                  </a:lnTo>
                  <a:lnTo>
                    <a:pt x="3410267" y="573024"/>
                  </a:lnTo>
                  <a:lnTo>
                    <a:pt x="3410267" y="360400"/>
                  </a:lnTo>
                  <a:close/>
                </a:path>
                <a:path w="5480685" h="1668779">
                  <a:moveTo>
                    <a:pt x="3722293" y="431584"/>
                  </a:moveTo>
                  <a:lnTo>
                    <a:pt x="3423386" y="431584"/>
                  </a:lnTo>
                  <a:lnTo>
                    <a:pt x="3423386" y="541528"/>
                  </a:lnTo>
                  <a:lnTo>
                    <a:pt x="3722293" y="541528"/>
                  </a:lnTo>
                  <a:lnTo>
                    <a:pt x="3722293" y="431584"/>
                  </a:lnTo>
                  <a:close/>
                </a:path>
                <a:path w="5480685" h="1668779">
                  <a:moveTo>
                    <a:pt x="5480062" y="488619"/>
                  </a:moveTo>
                  <a:lnTo>
                    <a:pt x="5477599" y="439661"/>
                  </a:lnTo>
                  <a:lnTo>
                    <a:pt x="5470372" y="392099"/>
                  </a:lnTo>
                  <a:lnTo>
                    <a:pt x="5458638" y="346189"/>
                  </a:lnTo>
                  <a:lnTo>
                    <a:pt x="5442610" y="302183"/>
                  </a:lnTo>
                  <a:lnTo>
                    <a:pt x="5422557" y="260299"/>
                  </a:lnTo>
                  <a:lnTo>
                    <a:pt x="5398694" y="220789"/>
                  </a:lnTo>
                  <a:lnTo>
                    <a:pt x="5371274" y="183908"/>
                  </a:lnTo>
                  <a:lnTo>
                    <a:pt x="5340528" y="149872"/>
                  </a:lnTo>
                  <a:lnTo>
                    <a:pt x="5306707" y="118948"/>
                  </a:lnTo>
                  <a:lnTo>
                    <a:pt x="5270043" y="91351"/>
                  </a:lnTo>
                  <a:lnTo>
                    <a:pt x="5230787" y="67348"/>
                  </a:lnTo>
                  <a:lnTo>
                    <a:pt x="5189156" y="47167"/>
                  </a:lnTo>
                  <a:lnTo>
                    <a:pt x="5145417" y="31038"/>
                  </a:lnTo>
                  <a:lnTo>
                    <a:pt x="5099786" y="19227"/>
                  </a:lnTo>
                  <a:lnTo>
                    <a:pt x="5052530" y="11963"/>
                  </a:lnTo>
                  <a:lnTo>
                    <a:pt x="5003863" y="9486"/>
                  </a:lnTo>
                  <a:lnTo>
                    <a:pt x="4955197" y="11963"/>
                  </a:lnTo>
                  <a:lnTo>
                    <a:pt x="4907927" y="19227"/>
                  </a:lnTo>
                  <a:lnTo>
                    <a:pt x="4862309" y="31038"/>
                  </a:lnTo>
                  <a:lnTo>
                    <a:pt x="4818558" y="47167"/>
                  </a:lnTo>
                  <a:lnTo>
                    <a:pt x="4776940" y="67348"/>
                  </a:lnTo>
                  <a:lnTo>
                    <a:pt x="4737671" y="91351"/>
                  </a:lnTo>
                  <a:lnTo>
                    <a:pt x="4701019" y="118948"/>
                  </a:lnTo>
                  <a:lnTo>
                    <a:pt x="4667199" y="149872"/>
                  </a:lnTo>
                  <a:lnTo>
                    <a:pt x="4636452" y="183908"/>
                  </a:lnTo>
                  <a:lnTo>
                    <a:pt x="4609033" y="220789"/>
                  </a:lnTo>
                  <a:lnTo>
                    <a:pt x="4585170" y="260299"/>
                  </a:lnTo>
                  <a:lnTo>
                    <a:pt x="4565116" y="302183"/>
                  </a:lnTo>
                  <a:lnTo>
                    <a:pt x="4549089" y="346189"/>
                  </a:lnTo>
                  <a:lnTo>
                    <a:pt x="4537354" y="392099"/>
                  </a:lnTo>
                  <a:lnTo>
                    <a:pt x="4530128" y="439661"/>
                  </a:lnTo>
                  <a:lnTo>
                    <a:pt x="4527677" y="488619"/>
                  </a:lnTo>
                  <a:lnTo>
                    <a:pt x="4530128" y="537591"/>
                  </a:lnTo>
                  <a:lnTo>
                    <a:pt x="4537354" y="585152"/>
                  </a:lnTo>
                  <a:lnTo>
                    <a:pt x="4549089" y="631063"/>
                  </a:lnTo>
                  <a:lnTo>
                    <a:pt x="4565116" y="675068"/>
                  </a:lnTo>
                  <a:lnTo>
                    <a:pt x="4585170" y="716953"/>
                  </a:lnTo>
                  <a:lnTo>
                    <a:pt x="4609033" y="756462"/>
                  </a:lnTo>
                  <a:lnTo>
                    <a:pt x="4636452" y="793343"/>
                  </a:lnTo>
                  <a:lnTo>
                    <a:pt x="4667199" y="827379"/>
                  </a:lnTo>
                  <a:lnTo>
                    <a:pt x="4701019" y="858304"/>
                  </a:lnTo>
                  <a:lnTo>
                    <a:pt x="4737671" y="885901"/>
                  </a:lnTo>
                  <a:lnTo>
                    <a:pt x="4776940" y="909904"/>
                  </a:lnTo>
                  <a:lnTo>
                    <a:pt x="4818558" y="930084"/>
                  </a:lnTo>
                  <a:lnTo>
                    <a:pt x="4862309" y="946213"/>
                  </a:lnTo>
                  <a:lnTo>
                    <a:pt x="4907927" y="958024"/>
                  </a:lnTo>
                  <a:lnTo>
                    <a:pt x="4955197" y="965288"/>
                  </a:lnTo>
                  <a:lnTo>
                    <a:pt x="5003863" y="967752"/>
                  </a:lnTo>
                  <a:lnTo>
                    <a:pt x="5052530" y="965288"/>
                  </a:lnTo>
                  <a:lnTo>
                    <a:pt x="5099786" y="958024"/>
                  </a:lnTo>
                  <a:lnTo>
                    <a:pt x="5145417" y="946213"/>
                  </a:lnTo>
                  <a:lnTo>
                    <a:pt x="5189156" y="930084"/>
                  </a:lnTo>
                  <a:lnTo>
                    <a:pt x="5230787" y="909904"/>
                  </a:lnTo>
                  <a:lnTo>
                    <a:pt x="5270043" y="885901"/>
                  </a:lnTo>
                  <a:lnTo>
                    <a:pt x="5306707" y="858304"/>
                  </a:lnTo>
                  <a:lnTo>
                    <a:pt x="5340528" y="827379"/>
                  </a:lnTo>
                  <a:lnTo>
                    <a:pt x="5371274" y="793343"/>
                  </a:lnTo>
                  <a:lnTo>
                    <a:pt x="5398694" y="756462"/>
                  </a:lnTo>
                  <a:lnTo>
                    <a:pt x="5422557" y="716953"/>
                  </a:lnTo>
                  <a:lnTo>
                    <a:pt x="5442610" y="675068"/>
                  </a:lnTo>
                  <a:lnTo>
                    <a:pt x="5458638" y="631063"/>
                  </a:lnTo>
                  <a:lnTo>
                    <a:pt x="5470372" y="585152"/>
                  </a:lnTo>
                  <a:lnTo>
                    <a:pt x="5477599" y="537591"/>
                  </a:lnTo>
                  <a:lnTo>
                    <a:pt x="5480062" y="488619"/>
                  </a:lnTo>
                  <a:close/>
                </a:path>
              </a:pathLst>
            </a:custGeom>
            <a:solidFill>
              <a:srgbClr val="EAEFF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9345" y="1427899"/>
              <a:ext cx="6064542" cy="2640596"/>
            </a:xfrm>
            <a:prstGeom prst="rect">
              <a:avLst/>
            </a:prstGeom>
          </p:spPr>
        </p:pic>
      </p:grpSp>
      <p:sp>
        <p:nvSpPr>
          <p:cNvPr id="37" name="object 37" descr=""/>
          <p:cNvSpPr txBox="1"/>
          <p:nvPr/>
        </p:nvSpPr>
        <p:spPr>
          <a:xfrm>
            <a:off x="3355949" y="1521601"/>
            <a:ext cx="3765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sz="700" spc="50">
                <a:latin typeface="Century Gothic"/>
                <a:cs typeface="Century Gothic"/>
              </a:rPr>
              <a:t>125±0.8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1561388" y="1751063"/>
            <a:ext cx="114300" cy="86360"/>
          </a:xfrm>
          <a:custGeom>
            <a:avLst/>
            <a:gdLst/>
            <a:ahLst/>
            <a:cxnLst/>
            <a:rect l="l" t="t" r="r" b="b"/>
            <a:pathLst>
              <a:path w="114300" h="86360">
                <a:moveTo>
                  <a:pt x="113677" y="0"/>
                </a:moveTo>
                <a:lnTo>
                  <a:pt x="0" y="0"/>
                </a:lnTo>
                <a:lnTo>
                  <a:pt x="0" y="85915"/>
                </a:lnTo>
                <a:lnTo>
                  <a:pt x="113677" y="85915"/>
                </a:lnTo>
                <a:lnTo>
                  <a:pt x="113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1565122" y="1734261"/>
            <a:ext cx="1346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881024" y="1930260"/>
            <a:ext cx="114300" cy="86360"/>
          </a:xfrm>
          <a:custGeom>
            <a:avLst/>
            <a:gdLst/>
            <a:ahLst/>
            <a:cxnLst/>
            <a:rect l="l" t="t" r="r" b="b"/>
            <a:pathLst>
              <a:path w="114300" h="86360">
                <a:moveTo>
                  <a:pt x="113690" y="0"/>
                </a:moveTo>
                <a:lnTo>
                  <a:pt x="0" y="0"/>
                </a:lnTo>
                <a:lnTo>
                  <a:pt x="0" y="85915"/>
                </a:lnTo>
                <a:lnTo>
                  <a:pt x="113690" y="85915"/>
                </a:lnTo>
                <a:lnTo>
                  <a:pt x="1136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884758" y="1913458"/>
            <a:ext cx="1346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1704987" y="2020036"/>
            <a:ext cx="114300" cy="86360"/>
          </a:xfrm>
          <a:custGeom>
            <a:avLst/>
            <a:gdLst/>
            <a:ahLst/>
            <a:cxnLst/>
            <a:rect l="l" t="t" r="r" b="b"/>
            <a:pathLst>
              <a:path w="114300" h="86360">
                <a:moveTo>
                  <a:pt x="113690" y="0"/>
                </a:moveTo>
                <a:lnTo>
                  <a:pt x="0" y="0"/>
                </a:lnTo>
                <a:lnTo>
                  <a:pt x="0" y="85928"/>
                </a:lnTo>
                <a:lnTo>
                  <a:pt x="113690" y="85928"/>
                </a:lnTo>
                <a:lnTo>
                  <a:pt x="1136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1708708" y="2003247"/>
            <a:ext cx="1346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45°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1830984" y="2299220"/>
            <a:ext cx="140970" cy="86360"/>
          </a:xfrm>
          <a:custGeom>
            <a:avLst/>
            <a:gdLst/>
            <a:ahLst/>
            <a:cxnLst/>
            <a:rect l="l" t="t" r="r" b="b"/>
            <a:pathLst>
              <a:path w="140969" h="86360">
                <a:moveTo>
                  <a:pt x="140525" y="0"/>
                </a:moveTo>
                <a:lnTo>
                  <a:pt x="0" y="0"/>
                </a:lnTo>
                <a:lnTo>
                  <a:pt x="0" y="85928"/>
                </a:lnTo>
                <a:lnTo>
                  <a:pt x="140525" y="85928"/>
                </a:lnTo>
                <a:lnTo>
                  <a:pt x="1405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1823973" y="2282431"/>
            <a:ext cx="1898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33170" y="3227959"/>
            <a:ext cx="193675" cy="1130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790"/>
              </a:lnSpc>
            </a:pPr>
            <a:r>
              <a:rPr dirty="0" sz="700" spc="-8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31977" y="3385007"/>
            <a:ext cx="193675" cy="1130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790"/>
              </a:lnSpc>
            </a:pPr>
            <a:r>
              <a:rPr dirty="0" sz="700" spc="-8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731977" y="3535337"/>
            <a:ext cx="193675" cy="1130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790"/>
              </a:lnSpc>
            </a:pPr>
            <a:r>
              <a:rPr dirty="0" sz="700" spc="-85">
                <a:latin typeface="Tahoma"/>
                <a:cs typeface="Tahoma"/>
              </a:rPr>
              <a:t>4xM5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31977" y="3694633"/>
            <a:ext cx="193675" cy="1130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790"/>
              </a:lnSpc>
            </a:pPr>
            <a:r>
              <a:rPr dirty="0" sz="700" spc="-8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150696" y="3082836"/>
            <a:ext cx="334010" cy="11557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Ø25</a:t>
            </a:r>
            <a:r>
              <a:rPr dirty="0" sz="700" spc="-110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0.04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150696" y="3254445"/>
            <a:ext cx="334010" cy="876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685"/>
              </a:lnSpc>
            </a:pPr>
            <a:r>
              <a:rPr dirty="0" sz="700" spc="-125">
                <a:latin typeface="Tahoma"/>
                <a:cs typeface="Tahoma"/>
              </a:rPr>
              <a:t>Ø30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156779" y="3549561"/>
            <a:ext cx="32766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4769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Ø40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103426" y="3396005"/>
            <a:ext cx="42862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115570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Ø36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156779" y="3702964"/>
            <a:ext cx="32766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5405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Ø49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1984679" y="3311207"/>
            <a:ext cx="277495" cy="548640"/>
          </a:xfrm>
          <a:custGeom>
            <a:avLst/>
            <a:gdLst/>
            <a:ahLst/>
            <a:cxnLst/>
            <a:rect l="l" t="t" r="r" b="b"/>
            <a:pathLst>
              <a:path w="277494" h="548639">
                <a:moveTo>
                  <a:pt x="113677" y="0"/>
                </a:moveTo>
                <a:lnTo>
                  <a:pt x="0" y="0"/>
                </a:lnTo>
                <a:lnTo>
                  <a:pt x="0" y="83235"/>
                </a:lnTo>
                <a:lnTo>
                  <a:pt x="113677" y="83235"/>
                </a:lnTo>
                <a:lnTo>
                  <a:pt x="113677" y="0"/>
                </a:lnTo>
                <a:close/>
              </a:path>
              <a:path w="277494" h="548639">
                <a:moveTo>
                  <a:pt x="113842" y="465404"/>
                </a:moveTo>
                <a:lnTo>
                  <a:pt x="152" y="465404"/>
                </a:lnTo>
                <a:lnTo>
                  <a:pt x="152" y="548640"/>
                </a:lnTo>
                <a:lnTo>
                  <a:pt x="113842" y="548640"/>
                </a:lnTo>
                <a:lnTo>
                  <a:pt x="113842" y="465404"/>
                </a:lnTo>
                <a:close/>
              </a:path>
              <a:path w="277494" h="548639">
                <a:moveTo>
                  <a:pt x="116230" y="309041"/>
                </a:moveTo>
                <a:lnTo>
                  <a:pt x="2552" y="309041"/>
                </a:lnTo>
                <a:lnTo>
                  <a:pt x="2552" y="392277"/>
                </a:lnTo>
                <a:lnTo>
                  <a:pt x="116230" y="392277"/>
                </a:lnTo>
                <a:lnTo>
                  <a:pt x="116230" y="309041"/>
                </a:lnTo>
                <a:close/>
              </a:path>
              <a:path w="277494" h="548639">
                <a:moveTo>
                  <a:pt x="116230" y="153568"/>
                </a:moveTo>
                <a:lnTo>
                  <a:pt x="2552" y="153568"/>
                </a:lnTo>
                <a:lnTo>
                  <a:pt x="2552" y="236804"/>
                </a:lnTo>
                <a:lnTo>
                  <a:pt x="116230" y="236804"/>
                </a:lnTo>
                <a:lnTo>
                  <a:pt x="116230" y="153568"/>
                </a:lnTo>
                <a:close/>
              </a:path>
              <a:path w="277494" h="548639">
                <a:moveTo>
                  <a:pt x="271005" y="467067"/>
                </a:moveTo>
                <a:lnTo>
                  <a:pt x="195262" y="467067"/>
                </a:lnTo>
                <a:lnTo>
                  <a:pt x="195262" y="546303"/>
                </a:lnTo>
                <a:lnTo>
                  <a:pt x="271005" y="546303"/>
                </a:lnTo>
                <a:lnTo>
                  <a:pt x="271005" y="467067"/>
                </a:lnTo>
                <a:close/>
              </a:path>
              <a:path w="277494" h="548639">
                <a:moveTo>
                  <a:pt x="272745" y="306400"/>
                </a:moveTo>
                <a:lnTo>
                  <a:pt x="195110" y="306400"/>
                </a:lnTo>
                <a:lnTo>
                  <a:pt x="195110" y="389648"/>
                </a:lnTo>
                <a:lnTo>
                  <a:pt x="272745" y="389648"/>
                </a:lnTo>
                <a:lnTo>
                  <a:pt x="272745" y="306400"/>
                </a:lnTo>
                <a:close/>
              </a:path>
              <a:path w="277494" h="548639">
                <a:moveTo>
                  <a:pt x="276034" y="3657"/>
                </a:moveTo>
                <a:lnTo>
                  <a:pt x="195580" y="3657"/>
                </a:lnTo>
                <a:lnTo>
                  <a:pt x="195580" y="82892"/>
                </a:lnTo>
                <a:lnTo>
                  <a:pt x="276034" y="82892"/>
                </a:lnTo>
                <a:lnTo>
                  <a:pt x="276034" y="3657"/>
                </a:lnTo>
                <a:close/>
              </a:path>
              <a:path w="277494" h="548639">
                <a:moveTo>
                  <a:pt x="277368" y="154838"/>
                </a:moveTo>
                <a:lnTo>
                  <a:pt x="195948" y="154838"/>
                </a:lnTo>
                <a:lnTo>
                  <a:pt x="195948" y="239788"/>
                </a:lnTo>
                <a:lnTo>
                  <a:pt x="277368" y="239788"/>
                </a:lnTo>
                <a:lnTo>
                  <a:pt x="277368" y="1548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1997113" y="3252479"/>
            <a:ext cx="266065" cy="64135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90">
                <a:latin typeface="Tahoma"/>
                <a:cs typeface="Tahoma"/>
              </a:rPr>
              <a:t> </a:t>
            </a:r>
            <a:r>
              <a:rPr dirty="0" sz="700" spc="-7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5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80">
                <a:latin typeface="Tahoma"/>
                <a:cs typeface="Tahoma"/>
              </a:rPr>
              <a:t> </a:t>
            </a:r>
            <a:r>
              <a:rPr dirty="0" sz="700" spc="-8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55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65">
                <a:latin typeface="Tahoma"/>
                <a:cs typeface="Tahoma"/>
              </a:rPr>
              <a:t> </a:t>
            </a:r>
            <a:r>
              <a:rPr dirty="0" sz="700" spc="-6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713524" y="3860419"/>
            <a:ext cx="628015" cy="172720"/>
          </a:xfrm>
          <a:custGeom>
            <a:avLst/>
            <a:gdLst/>
            <a:ahLst/>
            <a:cxnLst/>
            <a:rect l="l" t="t" r="r" b="b"/>
            <a:pathLst>
              <a:path w="628015" h="172720">
                <a:moveTo>
                  <a:pt x="627545" y="0"/>
                </a:moveTo>
                <a:lnTo>
                  <a:pt x="0" y="0"/>
                </a:lnTo>
                <a:lnTo>
                  <a:pt x="0" y="172504"/>
                </a:lnTo>
                <a:lnTo>
                  <a:pt x="627545" y="172504"/>
                </a:lnTo>
                <a:lnTo>
                  <a:pt x="6275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779068" y="3891724"/>
            <a:ext cx="49530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14">
                <a:latin typeface="Tahoma"/>
                <a:cs typeface="Tahoma"/>
              </a:rPr>
              <a:t>Depth/Tiefe</a:t>
            </a:r>
            <a:r>
              <a:rPr dirty="0" sz="700" spc="-35">
                <a:latin typeface="Tahoma"/>
                <a:cs typeface="Tahoma"/>
              </a:rPr>
              <a:t> </a:t>
            </a:r>
            <a:r>
              <a:rPr dirty="0" sz="700" spc="-135">
                <a:latin typeface="Tahoma"/>
                <a:cs typeface="Tahoma"/>
              </a:rPr>
              <a:t>7mm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2462453" y="2762123"/>
            <a:ext cx="80645" cy="79375"/>
          </a:xfrm>
          <a:custGeom>
            <a:avLst/>
            <a:gdLst/>
            <a:ahLst/>
            <a:cxnLst/>
            <a:rect l="l" t="t" r="r" b="b"/>
            <a:pathLst>
              <a:path w="80644" h="79375">
                <a:moveTo>
                  <a:pt x="80454" y="0"/>
                </a:moveTo>
                <a:lnTo>
                  <a:pt x="0" y="0"/>
                </a:lnTo>
                <a:lnTo>
                  <a:pt x="0" y="79209"/>
                </a:lnTo>
                <a:lnTo>
                  <a:pt x="80454" y="79209"/>
                </a:lnTo>
                <a:lnTo>
                  <a:pt x="80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2481326" y="2744457"/>
            <a:ext cx="628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4352099" y="2761932"/>
            <a:ext cx="80645" cy="79375"/>
          </a:xfrm>
          <a:custGeom>
            <a:avLst/>
            <a:gdLst/>
            <a:ahLst/>
            <a:cxnLst/>
            <a:rect l="l" t="t" r="r" b="b"/>
            <a:pathLst>
              <a:path w="80645" h="79375">
                <a:moveTo>
                  <a:pt x="80441" y="0"/>
                </a:moveTo>
                <a:lnTo>
                  <a:pt x="0" y="0"/>
                </a:lnTo>
                <a:lnTo>
                  <a:pt x="0" y="79209"/>
                </a:lnTo>
                <a:lnTo>
                  <a:pt x="80441" y="79209"/>
                </a:lnTo>
                <a:lnTo>
                  <a:pt x="80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4371149" y="2744267"/>
            <a:ext cx="628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2787624" y="1693583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7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3364445" y="1519352"/>
            <a:ext cx="42481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116205"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125</a:t>
            </a:r>
            <a:r>
              <a:rPr dirty="0" sz="700" spc="-114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±0.8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4331043" y="1614475"/>
            <a:ext cx="70485" cy="101600"/>
          </a:xfrm>
          <a:custGeom>
            <a:avLst/>
            <a:gdLst/>
            <a:ahLst/>
            <a:cxnLst/>
            <a:rect l="l" t="t" r="r" b="b"/>
            <a:pathLst>
              <a:path w="70485" h="101600">
                <a:moveTo>
                  <a:pt x="70281" y="0"/>
                </a:moveTo>
                <a:lnTo>
                  <a:pt x="0" y="0"/>
                </a:lnTo>
                <a:lnTo>
                  <a:pt x="0" y="101155"/>
                </a:lnTo>
                <a:lnTo>
                  <a:pt x="70281" y="101155"/>
                </a:lnTo>
                <a:lnTo>
                  <a:pt x="702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4334916" y="1607032"/>
            <a:ext cx="6223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95">
                <a:latin typeface="Tahoma"/>
                <a:cs typeface="Tahoma"/>
              </a:rPr>
              <a:t>5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4250182" y="3085998"/>
            <a:ext cx="27051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57785"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25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68" name="object 68" descr=""/>
          <p:cNvSpPr/>
          <p:nvPr/>
        </p:nvSpPr>
        <p:spPr>
          <a:xfrm>
            <a:off x="4305287" y="2170493"/>
            <a:ext cx="101600" cy="189230"/>
          </a:xfrm>
          <a:custGeom>
            <a:avLst/>
            <a:gdLst/>
            <a:ahLst/>
            <a:cxnLst/>
            <a:rect l="l" t="t" r="r" b="b"/>
            <a:pathLst>
              <a:path w="101600" h="189230">
                <a:moveTo>
                  <a:pt x="101155" y="0"/>
                </a:moveTo>
                <a:lnTo>
                  <a:pt x="0" y="0"/>
                </a:lnTo>
                <a:lnTo>
                  <a:pt x="0" y="188785"/>
                </a:lnTo>
                <a:lnTo>
                  <a:pt x="101155" y="188785"/>
                </a:lnTo>
                <a:lnTo>
                  <a:pt x="1011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 txBox="1"/>
          <p:nvPr/>
        </p:nvSpPr>
        <p:spPr>
          <a:xfrm>
            <a:off x="4297934" y="2194748"/>
            <a:ext cx="133985" cy="14160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Ø14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0" name="object 70" descr=""/>
          <p:cNvSpPr/>
          <p:nvPr/>
        </p:nvSpPr>
        <p:spPr>
          <a:xfrm>
            <a:off x="4657166" y="2064740"/>
            <a:ext cx="101600" cy="334645"/>
          </a:xfrm>
          <a:custGeom>
            <a:avLst/>
            <a:gdLst/>
            <a:ahLst/>
            <a:cxnLst/>
            <a:rect l="l" t="t" r="r" b="b"/>
            <a:pathLst>
              <a:path w="101600" h="334644">
                <a:moveTo>
                  <a:pt x="101155" y="0"/>
                </a:moveTo>
                <a:lnTo>
                  <a:pt x="0" y="0"/>
                </a:lnTo>
                <a:lnTo>
                  <a:pt x="0" y="334225"/>
                </a:lnTo>
                <a:lnTo>
                  <a:pt x="101155" y="334225"/>
                </a:lnTo>
                <a:lnTo>
                  <a:pt x="1011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 descr=""/>
          <p:cNvSpPr txBox="1"/>
          <p:nvPr/>
        </p:nvSpPr>
        <p:spPr>
          <a:xfrm>
            <a:off x="4637049" y="2152777"/>
            <a:ext cx="133985" cy="16065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5">
                <a:latin typeface="Tahoma"/>
                <a:cs typeface="Tahoma"/>
              </a:rPr>
              <a:t>Ø8</a:t>
            </a:r>
            <a:r>
              <a:rPr dirty="0" sz="700" spc="-50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g5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3726408" y="1693888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217804"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2</a:t>
            </a:r>
            <a:r>
              <a:rPr dirty="0" sz="700" spc="-125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-</a:t>
            </a:r>
            <a:r>
              <a:rPr dirty="0" baseline="7936" sz="525" spc="-37">
                <a:latin typeface="Tahoma"/>
                <a:cs typeface="Tahoma"/>
              </a:rPr>
              <a:t>0.3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3677881" y="3215170"/>
            <a:ext cx="211454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algn="ctr">
              <a:lnSpc>
                <a:spcPts val="750"/>
              </a:lnSpc>
              <a:spcBef>
                <a:spcPts val="45"/>
              </a:spcBef>
            </a:pPr>
            <a:r>
              <a:rPr dirty="0" sz="700" spc="-85">
                <a:latin typeface="Tahoma"/>
                <a:cs typeface="Tahoma"/>
              </a:rPr>
              <a:t>-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628644" y="3370643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algn="ctr">
              <a:lnSpc>
                <a:spcPts val="750"/>
              </a:lnSpc>
              <a:spcBef>
                <a:spcPts val="45"/>
              </a:spcBef>
            </a:pPr>
            <a:r>
              <a:rPr dirty="0" sz="700" spc="-25">
                <a:latin typeface="Tahoma"/>
                <a:cs typeface="Tahoma"/>
              </a:rPr>
              <a:t>BK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5" name="object 75" descr=""/>
          <p:cNvSpPr/>
          <p:nvPr/>
        </p:nvSpPr>
        <p:spPr>
          <a:xfrm>
            <a:off x="3606977" y="3639845"/>
            <a:ext cx="334645" cy="166370"/>
          </a:xfrm>
          <a:custGeom>
            <a:avLst/>
            <a:gdLst/>
            <a:ahLst/>
            <a:cxnLst/>
            <a:rect l="l" t="t" r="r" b="b"/>
            <a:pathLst>
              <a:path w="334645" h="166370">
                <a:moveTo>
                  <a:pt x="334225" y="0"/>
                </a:moveTo>
                <a:lnTo>
                  <a:pt x="0" y="0"/>
                </a:lnTo>
                <a:lnTo>
                  <a:pt x="0" y="166090"/>
                </a:lnTo>
                <a:lnTo>
                  <a:pt x="334225" y="166090"/>
                </a:lnTo>
                <a:lnTo>
                  <a:pt x="334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 txBox="1"/>
          <p:nvPr/>
        </p:nvSpPr>
        <p:spPr>
          <a:xfrm>
            <a:off x="3738041" y="3645548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60">
                <a:latin typeface="Tahoma"/>
                <a:cs typeface="Tahoma"/>
              </a:rPr>
              <a:t>+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7" name="object 77" descr=""/>
          <p:cNvSpPr/>
          <p:nvPr/>
        </p:nvSpPr>
        <p:spPr>
          <a:xfrm>
            <a:off x="3611918" y="3846639"/>
            <a:ext cx="334645" cy="101600"/>
          </a:xfrm>
          <a:custGeom>
            <a:avLst/>
            <a:gdLst/>
            <a:ahLst/>
            <a:cxnLst/>
            <a:rect l="l" t="t" r="r" b="b"/>
            <a:pathLst>
              <a:path w="334645" h="101600">
                <a:moveTo>
                  <a:pt x="334238" y="0"/>
                </a:moveTo>
                <a:lnTo>
                  <a:pt x="0" y="0"/>
                </a:lnTo>
                <a:lnTo>
                  <a:pt x="0" y="101155"/>
                </a:lnTo>
                <a:lnTo>
                  <a:pt x="334238" y="101155"/>
                </a:lnTo>
                <a:lnTo>
                  <a:pt x="3342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3611918" y="3839209"/>
            <a:ext cx="33464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 spc="-25">
                <a:latin typeface="Tahoma"/>
                <a:cs typeface="Tahoma"/>
              </a:rPr>
              <a:t>RD</a:t>
            </a:r>
            <a:endParaRPr sz="700">
              <a:latin typeface="Tahoma"/>
              <a:cs typeface="Tahoma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3132734" y="3706126"/>
            <a:ext cx="12065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15875"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7</a:t>
            </a:r>
            <a:r>
              <a:rPr dirty="0" sz="700" spc="-135">
                <a:latin typeface="Tahoma"/>
                <a:cs typeface="Tahoma"/>
              </a:rPr>
              <a:t> </a:t>
            </a:r>
            <a:r>
              <a:rPr dirty="0" baseline="7936" sz="525" spc="-52">
                <a:latin typeface="Tahoma"/>
                <a:cs typeface="Tahoma"/>
              </a:rPr>
              <a:t>±2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3132734" y="3860406"/>
            <a:ext cx="19558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ts val="750"/>
              </a:lnSpc>
              <a:spcBef>
                <a:spcPts val="45"/>
              </a:spcBef>
            </a:pPr>
            <a:r>
              <a:rPr dirty="0" sz="700" spc="-105">
                <a:latin typeface="Tahoma"/>
                <a:cs typeface="Tahoma"/>
              </a:rPr>
              <a:t>300</a:t>
            </a:r>
            <a:r>
              <a:rPr dirty="0" sz="700" spc="-114">
                <a:latin typeface="Tahoma"/>
                <a:cs typeface="Tahoma"/>
              </a:rPr>
              <a:t> </a:t>
            </a:r>
            <a:r>
              <a:rPr dirty="0" baseline="7936" sz="525" spc="-37">
                <a:latin typeface="Tahoma"/>
                <a:cs typeface="Tahoma"/>
              </a:rPr>
              <a:t>±30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5009083" y="1503756"/>
            <a:ext cx="177800" cy="857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40" rIns="0" bIns="0" rtlCol="0" vert="horz">
            <a:spAutoFit/>
          </a:bodyPr>
          <a:lstStyle/>
          <a:p>
            <a:pPr marL="23495">
              <a:lnSpc>
                <a:spcPts val="650"/>
              </a:lnSpc>
              <a:spcBef>
                <a:spcPts val="20"/>
              </a:spcBef>
            </a:pPr>
            <a:r>
              <a:rPr dirty="0" sz="700" spc="-55">
                <a:latin typeface="Tahoma"/>
                <a:cs typeface="Tahoma"/>
              </a:rPr>
              <a:t>0.06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2" name="object 82" descr=""/>
          <p:cNvSpPr/>
          <p:nvPr/>
        </p:nvSpPr>
        <p:spPr>
          <a:xfrm>
            <a:off x="5013147" y="1661820"/>
            <a:ext cx="165735" cy="84455"/>
          </a:xfrm>
          <a:custGeom>
            <a:avLst/>
            <a:gdLst/>
            <a:ahLst/>
            <a:cxnLst/>
            <a:rect l="l" t="t" r="r" b="b"/>
            <a:pathLst>
              <a:path w="165735" h="84455">
                <a:moveTo>
                  <a:pt x="165417" y="0"/>
                </a:moveTo>
                <a:lnTo>
                  <a:pt x="0" y="0"/>
                </a:lnTo>
                <a:lnTo>
                  <a:pt x="0" y="84048"/>
                </a:lnTo>
                <a:lnTo>
                  <a:pt x="165417" y="84048"/>
                </a:lnTo>
                <a:lnTo>
                  <a:pt x="1654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 txBox="1"/>
          <p:nvPr/>
        </p:nvSpPr>
        <p:spPr>
          <a:xfrm>
            <a:off x="5018455" y="1650924"/>
            <a:ext cx="15430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0">
                <a:latin typeface="Tahoma"/>
                <a:cs typeface="Tahoma"/>
              </a:rPr>
              <a:t>0.03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4" name="object 84" descr=""/>
          <p:cNvSpPr/>
          <p:nvPr/>
        </p:nvSpPr>
        <p:spPr>
          <a:xfrm>
            <a:off x="5225148" y="1497406"/>
            <a:ext cx="80645" cy="93980"/>
          </a:xfrm>
          <a:custGeom>
            <a:avLst/>
            <a:gdLst/>
            <a:ahLst/>
            <a:cxnLst/>
            <a:rect l="l" t="t" r="r" b="b"/>
            <a:pathLst>
              <a:path w="80645" h="93980">
                <a:moveTo>
                  <a:pt x="80454" y="0"/>
                </a:moveTo>
                <a:lnTo>
                  <a:pt x="0" y="0"/>
                </a:lnTo>
                <a:lnTo>
                  <a:pt x="0" y="93421"/>
                </a:lnTo>
                <a:lnTo>
                  <a:pt x="80454" y="93421"/>
                </a:lnTo>
                <a:lnTo>
                  <a:pt x="80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 txBox="1"/>
          <p:nvPr/>
        </p:nvSpPr>
        <p:spPr>
          <a:xfrm>
            <a:off x="5244210" y="1481569"/>
            <a:ext cx="628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30">
                <a:latin typeface="Tahoma"/>
                <a:cs typeface="Tahoma"/>
              </a:rPr>
              <a:t>A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6" name="object 86" descr=""/>
          <p:cNvSpPr/>
          <p:nvPr/>
        </p:nvSpPr>
        <p:spPr>
          <a:xfrm>
            <a:off x="5924384" y="1589481"/>
            <a:ext cx="114300" cy="90170"/>
          </a:xfrm>
          <a:custGeom>
            <a:avLst/>
            <a:gdLst/>
            <a:ahLst/>
            <a:cxnLst/>
            <a:rect l="l" t="t" r="r" b="b"/>
            <a:pathLst>
              <a:path w="114300" h="90169">
                <a:moveTo>
                  <a:pt x="113677" y="0"/>
                </a:moveTo>
                <a:lnTo>
                  <a:pt x="0" y="0"/>
                </a:lnTo>
                <a:lnTo>
                  <a:pt x="0" y="89954"/>
                </a:lnTo>
                <a:lnTo>
                  <a:pt x="113677" y="89954"/>
                </a:lnTo>
                <a:lnTo>
                  <a:pt x="113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 txBox="1"/>
          <p:nvPr/>
        </p:nvSpPr>
        <p:spPr>
          <a:xfrm>
            <a:off x="5928105" y="1573212"/>
            <a:ext cx="1346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6397968" y="2262733"/>
            <a:ext cx="139700" cy="8636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ts val="675"/>
              </a:lnSpc>
            </a:pPr>
            <a:r>
              <a:rPr dirty="0" sz="700" spc="-80">
                <a:latin typeface="Tahoma"/>
                <a:cs typeface="Tahoma"/>
              </a:rPr>
              <a:t>90°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9" name="object 89" descr=""/>
          <p:cNvSpPr/>
          <p:nvPr/>
        </p:nvSpPr>
        <p:spPr>
          <a:xfrm>
            <a:off x="5888710" y="1807159"/>
            <a:ext cx="147955" cy="90170"/>
          </a:xfrm>
          <a:custGeom>
            <a:avLst/>
            <a:gdLst/>
            <a:ahLst/>
            <a:cxnLst/>
            <a:rect l="l" t="t" r="r" b="b"/>
            <a:pathLst>
              <a:path w="147954" h="90169">
                <a:moveTo>
                  <a:pt x="147815" y="0"/>
                </a:moveTo>
                <a:lnTo>
                  <a:pt x="0" y="0"/>
                </a:lnTo>
                <a:lnTo>
                  <a:pt x="0" y="89941"/>
                </a:lnTo>
                <a:lnTo>
                  <a:pt x="147815" y="89941"/>
                </a:lnTo>
                <a:lnTo>
                  <a:pt x="147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 txBox="1"/>
          <p:nvPr/>
        </p:nvSpPr>
        <p:spPr>
          <a:xfrm>
            <a:off x="5886246" y="1790878"/>
            <a:ext cx="18986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75">
                <a:latin typeface="Tahoma"/>
                <a:cs typeface="Tahoma"/>
              </a:rPr>
              <a:t>22.5°</a:t>
            </a:r>
            <a:endParaRPr sz="700">
              <a:latin typeface="Tahoma"/>
              <a:cs typeface="Tahoma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5699874" y="3239084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8580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Ø36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5704865" y="3397427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8580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Ø40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5707316" y="3547008"/>
            <a:ext cx="334645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68580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Ø48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30">
                <a:latin typeface="Tahoma"/>
                <a:cs typeface="Tahoma"/>
              </a:rPr>
              <a:t>±0.1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5693930" y="3082760"/>
            <a:ext cx="320040" cy="101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715" rIns="0" bIns="0" rtlCol="0" vert="horz">
            <a:spAutoFit/>
          </a:bodyPr>
          <a:lstStyle/>
          <a:p>
            <a:pPr marL="58419">
              <a:lnSpc>
                <a:spcPts val="750"/>
              </a:lnSpc>
              <a:spcBef>
                <a:spcPts val="45"/>
              </a:spcBef>
            </a:pPr>
            <a:r>
              <a:rPr dirty="0" sz="700" spc="-125">
                <a:latin typeface="Tahoma"/>
                <a:cs typeface="Tahoma"/>
              </a:rPr>
              <a:t>Ø25</a:t>
            </a:r>
            <a:r>
              <a:rPr dirty="0" sz="700" spc="-114">
                <a:latin typeface="Tahoma"/>
                <a:cs typeface="Tahoma"/>
              </a:rPr>
              <a:t> </a:t>
            </a:r>
            <a:r>
              <a:rPr dirty="0" baseline="7936" sz="525" spc="-60">
                <a:latin typeface="Tahoma"/>
                <a:cs typeface="Tahoma"/>
              </a:rPr>
              <a:t>-</a:t>
            </a:r>
            <a:r>
              <a:rPr dirty="0" baseline="7936" sz="525" spc="-30">
                <a:latin typeface="Tahoma"/>
                <a:cs typeface="Tahoma"/>
              </a:rPr>
              <a:t>0.04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5281841" y="3230753"/>
            <a:ext cx="189865" cy="1130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7145">
              <a:lnSpc>
                <a:spcPts val="790"/>
              </a:lnSpc>
            </a:pPr>
            <a:r>
              <a:rPr dirty="0" sz="700" spc="-95">
                <a:latin typeface="Tahoma"/>
                <a:cs typeface="Tahoma"/>
              </a:rPr>
              <a:t>4xM4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96" name="object 96" descr=""/>
          <p:cNvSpPr/>
          <p:nvPr/>
        </p:nvSpPr>
        <p:spPr>
          <a:xfrm>
            <a:off x="6470942" y="3311207"/>
            <a:ext cx="274320" cy="240029"/>
          </a:xfrm>
          <a:custGeom>
            <a:avLst/>
            <a:gdLst/>
            <a:ahLst/>
            <a:cxnLst/>
            <a:rect l="l" t="t" r="r" b="b"/>
            <a:pathLst>
              <a:path w="274320" h="240029">
                <a:moveTo>
                  <a:pt x="113677" y="0"/>
                </a:moveTo>
                <a:lnTo>
                  <a:pt x="0" y="0"/>
                </a:lnTo>
                <a:lnTo>
                  <a:pt x="0" y="83235"/>
                </a:lnTo>
                <a:lnTo>
                  <a:pt x="113677" y="83235"/>
                </a:lnTo>
                <a:lnTo>
                  <a:pt x="113677" y="0"/>
                </a:lnTo>
                <a:close/>
              </a:path>
              <a:path w="274320" h="240029">
                <a:moveTo>
                  <a:pt x="116217" y="153568"/>
                </a:moveTo>
                <a:lnTo>
                  <a:pt x="2540" y="153568"/>
                </a:lnTo>
                <a:lnTo>
                  <a:pt x="2540" y="236804"/>
                </a:lnTo>
                <a:lnTo>
                  <a:pt x="116217" y="236804"/>
                </a:lnTo>
                <a:lnTo>
                  <a:pt x="116217" y="153568"/>
                </a:lnTo>
                <a:close/>
              </a:path>
              <a:path w="274320" h="240029">
                <a:moveTo>
                  <a:pt x="267157" y="154838"/>
                </a:moveTo>
                <a:lnTo>
                  <a:pt x="185724" y="154838"/>
                </a:lnTo>
                <a:lnTo>
                  <a:pt x="185724" y="239788"/>
                </a:lnTo>
                <a:lnTo>
                  <a:pt x="267157" y="239788"/>
                </a:lnTo>
                <a:lnTo>
                  <a:pt x="267157" y="154838"/>
                </a:lnTo>
                <a:close/>
              </a:path>
              <a:path w="274320" h="240029">
                <a:moveTo>
                  <a:pt x="273977" y="2552"/>
                </a:moveTo>
                <a:lnTo>
                  <a:pt x="194919" y="2552"/>
                </a:lnTo>
                <a:lnTo>
                  <a:pt x="194919" y="80429"/>
                </a:lnTo>
                <a:lnTo>
                  <a:pt x="273977" y="80429"/>
                </a:lnTo>
                <a:lnTo>
                  <a:pt x="273977" y="2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 txBox="1"/>
          <p:nvPr/>
        </p:nvSpPr>
        <p:spPr>
          <a:xfrm>
            <a:off x="6473481" y="3620249"/>
            <a:ext cx="127000" cy="838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24765">
              <a:lnSpc>
                <a:spcPts val="655"/>
              </a:lnSpc>
            </a:pPr>
            <a:r>
              <a:rPr dirty="0" sz="700" spc="-90">
                <a:latin typeface="Tahoma"/>
                <a:cs typeface="Tahoma"/>
              </a:rPr>
              <a:t>0.2</a:t>
            </a:r>
            <a:endParaRPr sz="700">
              <a:latin typeface="Tahoma"/>
              <a:cs typeface="Tahoma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6657123" y="3617607"/>
            <a:ext cx="78105" cy="838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29209">
              <a:lnSpc>
                <a:spcPts val="655"/>
              </a:lnSpc>
            </a:pPr>
            <a:r>
              <a:rPr dirty="0" sz="700" spc="-12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6483375" y="3249914"/>
            <a:ext cx="263525" cy="33210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80">
                <a:latin typeface="Tahoma"/>
                <a:cs typeface="Tahoma"/>
              </a:rPr>
              <a:t> </a:t>
            </a:r>
            <a:r>
              <a:rPr dirty="0" sz="700" spc="-7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65"/>
              </a:spcBef>
            </a:pPr>
            <a:r>
              <a:rPr dirty="0" sz="700">
                <a:latin typeface="Tahoma"/>
                <a:cs typeface="Tahoma"/>
              </a:rPr>
              <a:t>0.2</a:t>
            </a:r>
            <a:r>
              <a:rPr dirty="0" sz="700" spc="300">
                <a:latin typeface="Tahoma"/>
                <a:cs typeface="Tahoma"/>
              </a:rPr>
              <a:t> </a:t>
            </a:r>
            <a:r>
              <a:rPr dirty="0" sz="700" spc="-60">
                <a:latin typeface="Tahoma"/>
                <a:cs typeface="Tahoma"/>
              </a:rPr>
              <a:t>B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00" name="object 100" descr=""/>
          <p:cNvSpPr/>
          <p:nvPr/>
        </p:nvSpPr>
        <p:spPr>
          <a:xfrm>
            <a:off x="3104362" y="2526106"/>
            <a:ext cx="103505" cy="336550"/>
          </a:xfrm>
          <a:custGeom>
            <a:avLst/>
            <a:gdLst/>
            <a:ahLst/>
            <a:cxnLst/>
            <a:rect l="l" t="t" r="r" b="b"/>
            <a:pathLst>
              <a:path w="103505" h="336550">
                <a:moveTo>
                  <a:pt x="102933" y="0"/>
                </a:moveTo>
                <a:lnTo>
                  <a:pt x="0" y="0"/>
                </a:lnTo>
                <a:lnTo>
                  <a:pt x="0" y="336410"/>
                </a:lnTo>
                <a:lnTo>
                  <a:pt x="102933" y="336410"/>
                </a:lnTo>
                <a:lnTo>
                  <a:pt x="102933" y="0"/>
                </a:lnTo>
                <a:close/>
              </a:path>
            </a:pathLst>
          </a:custGeom>
          <a:solidFill>
            <a:srgbClr val="EAE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 txBox="1"/>
          <p:nvPr/>
        </p:nvSpPr>
        <p:spPr>
          <a:xfrm>
            <a:off x="3099651" y="2580494"/>
            <a:ext cx="133985" cy="21971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25">
                <a:latin typeface="Tahoma"/>
                <a:cs typeface="Tahoma"/>
              </a:rPr>
              <a:t>Ø63</a:t>
            </a:r>
            <a:r>
              <a:rPr dirty="0" sz="700" spc="-120">
                <a:latin typeface="Tahoma"/>
                <a:cs typeface="Tahoma"/>
              </a:rPr>
              <a:t> </a:t>
            </a:r>
            <a:r>
              <a:rPr dirty="0" baseline="7936" sz="525" spc="-67">
                <a:latin typeface="Tahoma"/>
                <a:cs typeface="Tahoma"/>
              </a:rPr>
              <a:t>±0.3</a:t>
            </a:r>
            <a:endParaRPr baseline="7936" sz="525">
              <a:latin typeface="Tahoma"/>
              <a:cs typeface="Tahoma"/>
            </a:endParaRPr>
          </a:p>
        </p:txBody>
      </p:sp>
      <p:grpSp>
        <p:nvGrpSpPr>
          <p:cNvPr id="102" name="object 102" descr=""/>
          <p:cNvGrpSpPr/>
          <p:nvPr/>
        </p:nvGrpSpPr>
        <p:grpSpPr>
          <a:xfrm>
            <a:off x="2964700" y="1736598"/>
            <a:ext cx="1141730" cy="1760855"/>
            <a:chOff x="2964700" y="1736598"/>
            <a:chExt cx="1141730" cy="1760855"/>
          </a:xfrm>
        </p:grpSpPr>
        <p:sp>
          <p:nvSpPr>
            <p:cNvPr id="103" name="object 103" descr=""/>
            <p:cNvSpPr/>
            <p:nvPr/>
          </p:nvSpPr>
          <p:spPr>
            <a:xfrm>
              <a:off x="2964700" y="1736597"/>
              <a:ext cx="1141730" cy="1760855"/>
            </a:xfrm>
            <a:custGeom>
              <a:avLst/>
              <a:gdLst/>
              <a:ahLst/>
              <a:cxnLst/>
              <a:rect l="l" t="t" r="r" b="b"/>
              <a:pathLst>
                <a:path w="1141729" h="1760854">
                  <a:moveTo>
                    <a:pt x="640270" y="1322539"/>
                  </a:moveTo>
                  <a:lnTo>
                    <a:pt x="3784" y="1322539"/>
                  </a:lnTo>
                  <a:lnTo>
                    <a:pt x="3784" y="1460055"/>
                  </a:lnTo>
                  <a:lnTo>
                    <a:pt x="0" y="1460055"/>
                  </a:lnTo>
                  <a:lnTo>
                    <a:pt x="0" y="1760245"/>
                  </a:lnTo>
                  <a:lnTo>
                    <a:pt x="473811" y="1760245"/>
                  </a:lnTo>
                  <a:lnTo>
                    <a:pt x="473811" y="1673186"/>
                  </a:lnTo>
                  <a:lnTo>
                    <a:pt x="543814" y="1673186"/>
                  </a:lnTo>
                  <a:lnTo>
                    <a:pt x="543814" y="1555927"/>
                  </a:lnTo>
                  <a:lnTo>
                    <a:pt x="473811" y="1555927"/>
                  </a:lnTo>
                  <a:lnTo>
                    <a:pt x="473811" y="1480197"/>
                  </a:lnTo>
                  <a:lnTo>
                    <a:pt x="640270" y="1480197"/>
                  </a:lnTo>
                  <a:lnTo>
                    <a:pt x="640270" y="1322539"/>
                  </a:lnTo>
                  <a:close/>
                </a:path>
                <a:path w="1141729" h="1760854">
                  <a:moveTo>
                    <a:pt x="1141298" y="0"/>
                  </a:moveTo>
                  <a:lnTo>
                    <a:pt x="1096111" y="0"/>
                  </a:lnTo>
                  <a:lnTo>
                    <a:pt x="1096111" y="57734"/>
                  </a:lnTo>
                  <a:lnTo>
                    <a:pt x="1141298" y="57734"/>
                  </a:lnTo>
                  <a:lnTo>
                    <a:pt x="1141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3050273" y="3284486"/>
              <a:ext cx="46990" cy="0"/>
            </a:xfrm>
            <a:custGeom>
              <a:avLst/>
              <a:gdLst/>
              <a:ahLst/>
              <a:cxnLst/>
              <a:rect l="l" t="t" r="r" b="b"/>
              <a:pathLst>
                <a:path w="46989" h="0">
                  <a:moveTo>
                    <a:pt x="0" y="0"/>
                  </a:moveTo>
                  <a:lnTo>
                    <a:pt x="24371" y="0"/>
                  </a:lnTo>
                  <a:lnTo>
                    <a:pt x="18313" y="0"/>
                  </a:lnTo>
                  <a:lnTo>
                    <a:pt x="46710" y="0"/>
                  </a:lnTo>
                </a:path>
              </a:pathLst>
            </a:custGeom>
            <a:ln w="44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5" name="object 105" descr=""/>
          <p:cNvSpPr txBox="1"/>
          <p:nvPr/>
        </p:nvSpPr>
        <p:spPr>
          <a:xfrm>
            <a:off x="3134512" y="3284156"/>
            <a:ext cx="39624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5">
                <a:latin typeface="Tahoma"/>
                <a:cs typeface="Tahoma"/>
              </a:rPr>
              <a:t>24V</a:t>
            </a:r>
            <a:r>
              <a:rPr dirty="0" sz="700" spc="95">
                <a:latin typeface="Tahoma"/>
                <a:cs typeface="Tahoma"/>
              </a:rPr>
              <a:t> </a:t>
            </a:r>
            <a:r>
              <a:rPr dirty="0" sz="700" spc="-185">
                <a:latin typeface="Tahoma"/>
                <a:cs typeface="Tahoma"/>
              </a:rPr>
              <a:t>AWG</a:t>
            </a:r>
            <a:r>
              <a:rPr dirty="0" sz="700" spc="-100">
                <a:latin typeface="Tahoma"/>
                <a:cs typeface="Tahoma"/>
              </a:rPr>
              <a:t> </a:t>
            </a:r>
            <a:r>
              <a:rPr dirty="0" sz="700" spc="-65">
                <a:latin typeface="Tahoma"/>
                <a:cs typeface="Tahoma"/>
              </a:rPr>
              <a:t>18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2974771" y="3198038"/>
            <a:ext cx="558800" cy="21590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 indent="2540">
              <a:lnSpc>
                <a:spcPct val="77900"/>
              </a:lnSpc>
              <a:spcBef>
                <a:spcPts val="290"/>
              </a:spcBef>
            </a:pPr>
            <a:r>
              <a:rPr dirty="0" sz="700">
                <a:latin typeface="Tahoma"/>
                <a:cs typeface="Tahoma"/>
              </a:rPr>
              <a:t>U</a:t>
            </a:r>
            <a:r>
              <a:rPr dirty="0" sz="700" spc="160">
                <a:latin typeface="Tahoma"/>
                <a:cs typeface="Tahoma"/>
              </a:rPr>
              <a:t>  </a:t>
            </a:r>
            <a:r>
              <a:rPr dirty="0" sz="700" spc="-85">
                <a:latin typeface="Tahoma"/>
                <a:cs typeface="Tahoma"/>
              </a:rPr>
              <a:t>24V</a:t>
            </a:r>
            <a:r>
              <a:rPr dirty="0" sz="700" spc="125">
                <a:latin typeface="Tahoma"/>
                <a:cs typeface="Tahoma"/>
              </a:rPr>
              <a:t> </a:t>
            </a:r>
            <a:r>
              <a:rPr dirty="0" sz="700" spc="-185">
                <a:latin typeface="Tahoma"/>
                <a:cs typeface="Tahoma"/>
              </a:rPr>
              <a:t>AWG</a:t>
            </a:r>
            <a:r>
              <a:rPr dirty="0" sz="700" spc="-100">
                <a:latin typeface="Tahoma"/>
                <a:cs typeface="Tahoma"/>
              </a:rPr>
              <a:t> </a:t>
            </a:r>
            <a:r>
              <a:rPr dirty="0" sz="700" spc="-105">
                <a:latin typeface="Tahoma"/>
                <a:cs typeface="Tahoma"/>
              </a:rPr>
              <a:t>16</a:t>
            </a:r>
            <a:r>
              <a:rPr dirty="0" sz="700" spc="500">
                <a:latin typeface="Tahoma"/>
                <a:cs typeface="Tahoma"/>
              </a:rPr>
              <a:t> </a:t>
            </a:r>
            <a:r>
              <a:rPr dirty="0" sz="700" spc="-50">
                <a:latin typeface="Tahoma"/>
                <a:cs typeface="Tahoma"/>
              </a:rPr>
              <a:t>U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2977540" y="2989974"/>
            <a:ext cx="59245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80">
                <a:latin typeface="Tahoma"/>
                <a:cs typeface="Tahoma"/>
              </a:rPr>
              <a:t>Lead/Litze</a:t>
            </a:r>
            <a:r>
              <a:rPr dirty="0" sz="700" spc="125">
                <a:latin typeface="Tahoma"/>
                <a:cs typeface="Tahoma"/>
              </a:rPr>
              <a:t> </a:t>
            </a:r>
            <a:r>
              <a:rPr dirty="0" sz="700" spc="-135">
                <a:latin typeface="Tahoma"/>
                <a:cs typeface="Tahoma"/>
              </a:rPr>
              <a:t>UL</a:t>
            </a:r>
            <a:r>
              <a:rPr dirty="0" sz="700" spc="-65">
                <a:latin typeface="Tahoma"/>
                <a:cs typeface="Tahoma"/>
              </a:rPr>
              <a:t> </a:t>
            </a:r>
            <a:r>
              <a:rPr dirty="0" sz="700" spc="-85">
                <a:latin typeface="Tahoma"/>
                <a:cs typeface="Tahoma"/>
              </a:rPr>
              <a:t>Style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2974149" y="3096730"/>
            <a:ext cx="473709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5">
                <a:latin typeface="Tahoma"/>
                <a:cs typeface="Tahoma"/>
              </a:rPr>
              <a:t>1569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150">
                <a:latin typeface="Tahoma"/>
                <a:cs typeface="Tahoma"/>
              </a:rPr>
              <a:t>CSA</a:t>
            </a:r>
            <a:r>
              <a:rPr dirty="0" sz="700" spc="-40">
                <a:latin typeface="Tahoma"/>
                <a:cs typeface="Tahoma"/>
              </a:rPr>
              <a:t> </a:t>
            </a:r>
            <a:r>
              <a:rPr dirty="0" sz="700" spc="-170">
                <a:latin typeface="Tahoma"/>
                <a:cs typeface="Tahoma"/>
              </a:rPr>
              <a:t>TR</a:t>
            </a:r>
            <a:r>
              <a:rPr dirty="0" sz="700" spc="-45">
                <a:latin typeface="Tahoma"/>
                <a:cs typeface="Tahoma"/>
              </a:rPr>
              <a:t> </a:t>
            </a:r>
            <a:r>
              <a:rPr dirty="0" sz="700" spc="-60">
                <a:latin typeface="Tahoma"/>
                <a:cs typeface="Tahoma"/>
              </a:rPr>
              <a:t>64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5175453" y="3387191"/>
            <a:ext cx="296545" cy="11048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9525" rIns="0" bIns="0" rtlCol="0" vert="horz">
            <a:spAutoFit/>
          </a:bodyPr>
          <a:lstStyle/>
          <a:p>
            <a:pPr marL="11430">
              <a:lnSpc>
                <a:spcPts val="790"/>
              </a:lnSpc>
              <a:spcBef>
                <a:spcPts val="75"/>
              </a:spcBef>
            </a:pPr>
            <a:r>
              <a:rPr dirty="0" sz="700" spc="-90">
                <a:latin typeface="Tahoma"/>
                <a:cs typeface="Tahoma"/>
              </a:rPr>
              <a:t>4x4.65</a:t>
            </a:r>
            <a:r>
              <a:rPr dirty="0" baseline="7936" sz="525" spc="-135">
                <a:latin typeface="Tahoma"/>
                <a:cs typeface="Tahoma"/>
              </a:rPr>
              <a:t>-</a:t>
            </a:r>
            <a:r>
              <a:rPr dirty="0" baseline="7936" sz="525" spc="-60">
                <a:latin typeface="Tahoma"/>
                <a:cs typeface="Tahoma"/>
              </a:rPr>
              <a:t>0.15</a:t>
            </a:r>
            <a:endParaRPr baseline="7936" sz="525">
              <a:latin typeface="Tahoma"/>
              <a:cs typeface="Tahoma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5176494" y="3538855"/>
            <a:ext cx="296545" cy="11048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6985" rIns="0" bIns="0" rtlCol="0" vert="horz">
            <a:spAutoFit/>
          </a:bodyPr>
          <a:lstStyle/>
          <a:p>
            <a:pPr marL="45720">
              <a:lnSpc>
                <a:spcPts val="810"/>
              </a:lnSpc>
              <a:spcBef>
                <a:spcPts val="55"/>
              </a:spcBef>
            </a:pPr>
            <a:r>
              <a:rPr dirty="0" sz="700" spc="-85">
                <a:latin typeface="Tahoma"/>
                <a:cs typeface="Tahoma"/>
              </a:rPr>
              <a:t>2x3.7</a:t>
            </a:r>
            <a:r>
              <a:rPr dirty="0" baseline="7936" sz="525" spc="-127">
                <a:latin typeface="Tahoma"/>
                <a:cs typeface="Tahoma"/>
              </a:rPr>
              <a:t>-</a:t>
            </a:r>
            <a:r>
              <a:rPr dirty="0" baseline="7936" sz="525" spc="-52">
                <a:latin typeface="Tahoma"/>
                <a:cs typeface="Tahoma"/>
              </a:rPr>
              <a:t>0.11</a:t>
            </a:r>
            <a:endParaRPr baseline="7936" sz="525">
              <a:latin typeface="Tahoma"/>
              <a:cs typeface="Tahoma"/>
            </a:endParaRPr>
          </a:p>
        </p:txBody>
      </p:sp>
      <p:grpSp>
        <p:nvGrpSpPr>
          <p:cNvPr id="111" name="object 111" descr=""/>
          <p:cNvGrpSpPr/>
          <p:nvPr/>
        </p:nvGrpSpPr>
        <p:grpSpPr>
          <a:xfrm>
            <a:off x="3056318" y="1991880"/>
            <a:ext cx="1715135" cy="1381125"/>
            <a:chOff x="3056318" y="1991880"/>
            <a:chExt cx="1715135" cy="1381125"/>
          </a:xfrm>
        </p:grpSpPr>
        <p:sp>
          <p:nvSpPr>
            <p:cNvPr id="112" name="object 112" descr=""/>
            <p:cNvSpPr/>
            <p:nvPr/>
          </p:nvSpPr>
          <p:spPr>
            <a:xfrm>
              <a:off x="4755603" y="1991880"/>
              <a:ext cx="0" cy="368300"/>
            </a:xfrm>
            <a:custGeom>
              <a:avLst/>
              <a:gdLst/>
              <a:ahLst/>
              <a:cxnLst/>
              <a:rect l="l" t="t" r="r" b="b"/>
              <a:pathLst>
                <a:path w="0" h="368300">
                  <a:moveTo>
                    <a:pt x="0" y="0"/>
                  </a:moveTo>
                  <a:lnTo>
                    <a:pt x="0" y="367919"/>
                  </a:lnTo>
                </a:path>
              </a:pathLst>
            </a:custGeom>
            <a:ln w="89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3056318" y="2353538"/>
              <a:ext cx="1715135" cy="1019175"/>
            </a:xfrm>
            <a:custGeom>
              <a:avLst/>
              <a:gdLst/>
              <a:ahLst/>
              <a:cxnLst/>
              <a:rect l="l" t="t" r="r" b="b"/>
              <a:pathLst>
                <a:path w="1715135" h="1019175">
                  <a:moveTo>
                    <a:pt x="51701" y="875601"/>
                  </a:moveTo>
                  <a:lnTo>
                    <a:pt x="0" y="895692"/>
                  </a:lnTo>
                  <a:lnTo>
                    <a:pt x="0" y="901306"/>
                  </a:lnTo>
                  <a:lnTo>
                    <a:pt x="51701" y="921283"/>
                  </a:lnTo>
                  <a:lnTo>
                    <a:pt x="51701" y="915771"/>
                  </a:lnTo>
                  <a:lnTo>
                    <a:pt x="6870" y="898499"/>
                  </a:lnTo>
                  <a:lnTo>
                    <a:pt x="51701" y="881214"/>
                  </a:lnTo>
                  <a:lnTo>
                    <a:pt x="51701" y="875601"/>
                  </a:lnTo>
                  <a:close/>
                </a:path>
                <a:path w="1715135" h="1019175">
                  <a:moveTo>
                    <a:pt x="52133" y="993470"/>
                  </a:moveTo>
                  <a:lnTo>
                    <a:pt x="431" y="973378"/>
                  </a:lnTo>
                  <a:lnTo>
                    <a:pt x="431" y="978992"/>
                  </a:lnTo>
                  <a:lnTo>
                    <a:pt x="45161" y="996276"/>
                  </a:lnTo>
                  <a:lnTo>
                    <a:pt x="431" y="1013548"/>
                  </a:lnTo>
                  <a:lnTo>
                    <a:pt x="431" y="1019060"/>
                  </a:lnTo>
                  <a:lnTo>
                    <a:pt x="52133" y="999083"/>
                  </a:lnTo>
                  <a:lnTo>
                    <a:pt x="52133" y="993470"/>
                  </a:lnTo>
                  <a:close/>
                </a:path>
                <a:path w="1715135" h="1019175">
                  <a:moveTo>
                    <a:pt x="1714715" y="1397"/>
                  </a:moveTo>
                  <a:lnTo>
                    <a:pt x="1683626" y="0"/>
                  </a:lnTo>
                  <a:lnTo>
                    <a:pt x="1699171" y="55092"/>
                  </a:lnTo>
                  <a:lnTo>
                    <a:pt x="1714715" y="139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4" name="object 114" descr=""/>
          <p:cNvSpPr txBox="1"/>
          <p:nvPr/>
        </p:nvSpPr>
        <p:spPr>
          <a:xfrm>
            <a:off x="2476614" y="7272299"/>
            <a:ext cx="118618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1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1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320</a:t>
            </a:r>
            <a:r>
              <a:rPr dirty="0" sz="650" spc="315">
                <a:latin typeface="Tahoma"/>
                <a:cs typeface="Tahoma"/>
              </a:rPr>
              <a:t> </a:t>
            </a:r>
            <a:r>
              <a:rPr dirty="0" sz="650" spc="-10">
                <a:latin typeface="Tahoma"/>
                <a:cs typeface="Tahoma"/>
              </a:rPr>
              <a:t>360</a:t>
            </a:r>
            <a:r>
              <a:rPr dirty="0" sz="650" spc="29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  <a:p>
            <a:pPr algn="r" marR="5080">
              <a:lnSpc>
                <a:spcPts val="690"/>
              </a:lnSpc>
            </a:pPr>
            <a:r>
              <a:rPr dirty="0" sz="650" spc="-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5" name="object 115" descr=""/>
          <p:cNvSpPr txBox="1"/>
          <p:nvPr/>
        </p:nvSpPr>
        <p:spPr>
          <a:xfrm>
            <a:off x="1125639" y="5813056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1125639" y="6014644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1125639" y="6216231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5000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1125639" y="6619405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1125639" y="6820992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1125639" y="7022579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1214678" y="7226525"/>
            <a:ext cx="1213485" cy="39306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59"/>
              </a:spcBef>
              <a:tabLst>
                <a:tab pos="291465" algn="l"/>
                <a:tab pos="480695" algn="l"/>
                <a:tab pos="681990" algn="l"/>
              </a:tabLst>
            </a:pPr>
            <a:r>
              <a:rPr dirty="0" baseline="34188" sz="975" spc="-300">
                <a:latin typeface="Tahoma"/>
                <a:cs typeface="Tahoma"/>
              </a:rPr>
              <a:t>0</a:t>
            </a:r>
            <a:r>
              <a:rPr dirty="0" sz="650" spc="-200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409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120</a:t>
            </a:r>
            <a:r>
              <a:rPr dirty="0" sz="650" spc="365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160</a:t>
            </a:r>
            <a:endParaRPr sz="650">
              <a:latin typeface="Tahoma"/>
              <a:cs typeface="Tahoma"/>
            </a:endParaRPr>
          </a:p>
          <a:p>
            <a:pPr marL="95250">
              <a:lnSpc>
                <a:spcPct val="100000"/>
              </a:lnSpc>
              <a:spcBef>
                <a:spcPts val="555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10">
                <a:latin typeface="Arial"/>
                <a:cs typeface="Arial"/>
              </a:rPr>
              <a:t> 63Sx55, </a:t>
            </a:r>
            <a:r>
              <a:rPr dirty="0" sz="1000" spc="-25">
                <a:latin typeface="Arial"/>
                <a:cs typeface="Arial"/>
              </a:rPr>
              <a:t>24V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954189" y="7224166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699350" y="5800255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70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699350" y="6001842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699350" y="6203429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50</a:t>
            </a:r>
            <a:r>
              <a:rPr dirty="0" sz="650" spc="4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100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699350" y="6405016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345" algn="l"/>
              </a:tabLst>
            </a:pP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80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7" name="object 127" descr=""/>
          <p:cNvSpPr txBox="1"/>
          <p:nvPr/>
        </p:nvSpPr>
        <p:spPr>
          <a:xfrm>
            <a:off x="699350" y="6606603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345" algn="l"/>
              </a:tabLst>
            </a:pPr>
            <a:r>
              <a:rPr dirty="0" sz="650" spc="-25">
                <a:latin typeface="Tahoma"/>
                <a:cs typeface="Tahoma"/>
              </a:rPr>
              <a:t>30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695147" y="6808190"/>
            <a:ext cx="3060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90" algn="l"/>
              </a:tabLst>
            </a:pPr>
            <a:r>
              <a:rPr dirty="0" sz="650" spc="-25">
                <a:latin typeface="Tahoma"/>
                <a:cs typeface="Tahoma"/>
              </a:rPr>
              <a:t>20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40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695147" y="7009778"/>
            <a:ext cx="3060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90" algn="l"/>
              </a:tabLst>
            </a:pP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20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733285" y="7224077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1043515" y="7160328"/>
            <a:ext cx="112395" cy="14033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32" name="object 132" descr=""/>
          <p:cNvSpPr txBox="1"/>
          <p:nvPr/>
        </p:nvSpPr>
        <p:spPr>
          <a:xfrm>
            <a:off x="1043515" y="6742783"/>
            <a:ext cx="112395" cy="37655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1040340" y="6419372"/>
            <a:ext cx="115570" cy="20574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3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baseline="5050" sz="825" spc="-112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baseline="5050" sz="825">
              <a:latin typeface="Tahoma"/>
              <a:cs typeface="Tahoma"/>
            </a:endParaRPr>
          </a:p>
        </p:txBody>
      </p:sp>
      <p:sp>
        <p:nvSpPr>
          <p:cNvPr id="134" name="object 134" descr=""/>
          <p:cNvSpPr txBox="1"/>
          <p:nvPr/>
        </p:nvSpPr>
        <p:spPr>
          <a:xfrm>
            <a:off x="821583" y="6735374"/>
            <a:ext cx="112395" cy="565150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5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821583" y="6388074"/>
            <a:ext cx="118110" cy="16700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10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88249" y="6744492"/>
            <a:ext cx="113030" cy="556260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55">
                <a:latin typeface="Tahoma"/>
                <a:cs typeface="Tahoma"/>
              </a:rPr>
              <a:t>current/Strom</a:t>
            </a:r>
            <a:r>
              <a:rPr dirty="0" sz="550" spc="175">
                <a:latin typeface="Tahoma"/>
                <a:cs typeface="Tahoma"/>
              </a:rPr>
              <a:t> 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 spc="-50">
                <a:latin typeface="Tahoma"/>
                <a:cs typeface="Tahoma"/>
              </a:rPr>
              <a:t> 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137" name="object 137" descr=""/>
          <p:cNvGrpSpPr/>
          <p:nvPr/>
        </p:nvGrpSpPr>
        <p:grpSpPr>
          <a:xfrm>
            <a:off x="798918" y="5760999"/>
            <a:ext cx="2844800" cy="1536065"/>
            <a:chOff x="798918" y="5760999"/>
            <a:chExt cx="2844800" cy="1536065"/>
          </a:xfrm>
        </p:grpSpPr>
        <p:sp>
          <p:nvSpPr>
            <p:cNvPr id="138" name="object 138" descr=""/>
            <p:cNvSpPr/>
            <p:nvPr/>
          </p:nvSpPr>
          <p:spPr>
            <a:xfrm>
              <a:off x="1522234" y="6395707"/>
              <a:ext cx="1715770" cy="876300"/>
            </a:xfrm>
            <a:custGeom>
              <a:avLst/>
              <a:gdLst/>
              <a:ahLst/>
              <a:cxnLst/>
              <a:rect l="l" t="t" r="r" b="b"/>
              <a:pathLst>
                <a:path w="1715770" h="876300">
                  <a:moveTo>
                    <a:pt x="0" y="875905"/>
                  </a:moveTo>
                  <a:lnTo>
                    <a:pt x="1896" y="355697"/>
                  </a:lnTo>
                  <a:lnTo>
                    <a:pt x="19651" y="91090"/>
                  </a:lnTo>
                  <a:lnTo>
                    <a:pt x="68674" y="0"/>
                  </a:lnTo>
                  <a:lnTo>
                    <a:pt x="164376" y="342"/>
                  </a:lnTo>
                  <a:lnTo>
                    <a:pt x="238744" y="17241"/>
                  </a:lnTo>
                  <a:lnTo>
                    <a:pt x="280387" y="30397"/>
                  </a:lnTo>
                  <a:lnTo>
                    <a:pt x="324684" y="46422"/>
                  </a:lnTo>
                  <a:lnTo>
                    <a:pt x="371396" y="65117"/>
                  </a:lnTo>
                  <a:lnTo>
                    <a:pt x="420285" y="86282"/>
                  </a:lnTo>
                  <a:lnTo>
                    <a:pt x="471112" y="109715"/>
                  </a:lnTo>
                  <a:lnTo>
                    <a:pt x="523639" y="135217"/>
                  </a:lnTo>
                  <a:lnTo>
                    <a:pt x="577627" y="162586"/>
                  </a:lnTo>
                  <a:lnTo>
                    <a:pt x="632837" y="191623"/>
                  </a:lnTo>
                  <a:lnTo>
                    <a:pt x="689032" y="222127"/>
                  </a:lnTo>
                  <a:lnTo>
                    <a:pt x="745971" y="253898"/>
                  </a:lnTo>
                  <a:lnTo>
                    <a:pt x="803417" y="286735"/>
                  </a:lnTo>
                  <a:lnTo>
                    <a:pt x="861132" y="320437"/>
                  </a:lnTo>
                  <a:lnTo>
                    <a:pt x="918875" y="354805"/>
                  </a:lnTo>
                  <a:lnTo>
                    <a:pt x="976410" y="389638"/>
                  </a:lnTo>
                  <a:lnTo>
                    <a:pt x="1033497" y="424735"/>
                  </a:lnTo>
                  <a:lnTo>
                    <a:pt x="1089898" y="459896"/>
                  </a:lnTo>
                  <a:lnTo>
                    <a:pt x="1145373" y="494921"/>
                  </a:lnTo>
                  <a:lnTo>
                    <a:pt x="1199685" y="529609"/>
                  </a:lnTo>
                  <a:lnTo>
                    <a:pt x="1252595" y="563759"/>
                  </a:lnTo>
                  <a:lnTo>
                    <a:pt x="1303865" y="597172"/>
                  </a:lnTo>
                  <a:lnTo>
                    <a:pt x="1353255" y="629647"/>
                  </a:lnTo>
                  <a:lnTo>
                    <a:pt x="1400527" y="660983"/>
                  </a:lnTo>
                  <a:lnTo>
                    <a:pt x="1445442" y="690980"/>
                  </a:lnTo>
                  <a:lnTo>
                    <a:pt x="1487763" y="719437"/>
                  </a:lnTo>
                  <a:lnTo>
                    <a:pt x="1527250" y="746155"/>
                  </a:lnTo>
                  <a:lnTo>
                    <a:pt x="1563664" y="770932"/>
                  </a:lnTo>
                  <a:lnTo>
                    <a:pt x="1596767" y="793569"/>
                  </a:lnTo>
                  <a:lnTo>
                    <a:pt x="1652087" y="831617"/>
                  </a:lnTo>
                  <a:lnTo>
                    <a:pt x="1691300" y="858698"/>
                  </a:lnTo>
                  <a:lnTo>
                    <a:pt x="1704270" y="867624"/>
                  </a:lnTo>
                  <a:lnTo>
                    <a:pt x="1712498" y="873206"/>
                  </a:lnTo>
                  <a:lnTo>
                    <a:pt x="1715744" y="875245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1322793" y="5762904"/>
              <a:ext cx="2319020" cy="1508760"/>
            </a:xfrm>
            <a:custGeom>
              <a:avLst/>
              <a:gdLst/>
              <a:ahLst/>
              <a:cxnLst/>
              <a:rect l="l" t="t" r="r" b="b"/>
              <a:pathLst>
                <a:path w="2319020" h="1508759">
                  <a:moveTo>
                    <a:pt x="0" y="1508137"/>
                  </a:moveTo>
                  <a:lnTo>
                    <a:pt x="2318905" y="1508137"/>
                  </a:lnTo>
                </a:path>
                <a:path w="231902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1036548" y="5762904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1320241" y="5762904"/>
              <a:ext cx="2320925" cy="1508760"/>
            </a:xfrm>
            <a:custGeom>
              <a:avLst/>
              <a:gdLst/>
              <a:ahLst/>
              <a:cxnLst/>
              <a:rect l="l" t="t" r="r" b="b"/>
              <a:pathLst>
                <a:path w="2320925" h="1508759">
                  <a:moveTo>
                    <a:pt x="103352" y="1508137"/>
                  </a:moveTo>
                  <a:lnTo>
                    <a:pt x="103352" y="0"/>
                  </a:lnTo>
                </a:path>
                <a:path w="2320925" h="1508759">
                  <a:moveTo>
                    <a:pt x="1816938" y="1508137"/>
                  </a:moveTo>
                  <a:lnTo>
                    <a:pt x="1816938" y="0"/>
                  </a:lnTo>
                </a:path>
                <a:path w="2320925" h="1508759">
                  <a:moveTo>
                    <a:pt x="1716125" y="1508137"/>
                  </a:moveTo>
                  <a:lnTo>
                    <a:pt x="1716125" y="0"/>
                  </a:lnTo>
                </a:path>
                <a:path w="2320925" h="1508759">
                  <a:moveTo>
                    <a:pt x="1615338" y="1508137"/>
                  </a:moveTo>
                  <a:lnTo>
                    <a:pt x="1615338" y="0"/>
                  </a:lnTo>
                </a:path>
                <a:path w="2320925" h="1508759">
                  <a:moveTo>
                    <a:pt x="1514538" y="1508137"/>
                  </a:moveTo>
                  <a:lnTo>
                    <a:pt x="1514538" y="0"/>
                  </a:lnTo>
                </a:path>
                <a:path w="2320925" h="1508759">
                  <a:moveTo>
                    <a:pt x="1413738" y="1508137"/>
                  </a:moveTo>
                  <a:lnTo>
                    <a:pt x="1413738" y="0"/>
                  </a:lnTo>
                </a:path>
                <a:path w="2320925" h="1508759">
                  <a:moveTo>
                    <a:pt x="1312926" y="1508137"/>
                  </a:moveTo>
                  <a:lnTo>
                    <a:pt x="1312926" y="0"/>
                  </a:lnTo>
                </a:path>
                <a:path w="2320925" h="1508759">
                  <a:moveTo>
                    <a:pt x="1212138" y="1508137"/>
                  </a:moveTo>
                  <a:lnTo>
                    <a:pt x="1212138" y="0"/>
                  </a:lnTo>
                </a:path>
                <a:path w="2320925" h="1508759">
                  <a:moveTo>
                    <a:pt x="1111338" y="1508137"/>
                  </a:moveTo>
                  <a:lnTo>
                    <a:pt x="1111338" y="0"/>
                  </a:lnTo>
                </a:path>
                <a:path w="2320925" h="1508759">
                  <a:moveTo>
                    <a:pt x="1010539" y="1508137"/>
                  </a:moveTo>
                  <a:lnTo>
                    <a:pt x="1010539" y="0"/>
                  </a:lnTo>
                </a:path>
                <a:path w="2320925" h="1508759">
                  <a:moveTo>
                    <a:pt x="909739" y="1508137"/>
                  </a:moveTo>
                  <a:lnTo>
                    <a:pt x="909739" y="0"/>
                  </a:lnTo>
                </a:path>
                <a:path w="2320925" h="1508759">
                  <a:moveTo>
                    <a:pt x="808939" y="1508137"/>
                  </a:moveTo>
                  <a:lnTo>
                    <a:pt x="808939" y="0"/>
                  </a:lnTo>
                </a:path>
                <a:path w="2320925" h="1508759">
                  <a:moveTo>
                    <a:pt x="708139" y="1508137"/>
                  </a:moveTo>
                  <a:lnTo>
                    <a:pt x="708139" y="0"/>
                  </a:lnTo>
                </a:path>
                <a:path w="2320925" h="1508759">
                  <a:moveTo>
                    <a:pt x="607339" y="1508137"/>
                  </a:moveTo>
                  <a:lnTo>
                    <a:pt x="607339" y="0"/>
                  </a:lnTo>
                </a:path>
                <a:path w="2320925" h="1508759">
                  <a:moveTo>
                    <a:pt x="506552" y="1508137"/>
                  </a:moveTo>
                  <a:lnTo>
                    <a:pt x="506552" y="0"/>
                  </a:lnTo>
                </a:path>
                <a:path w="2320925" h="1508759">
                  <a:moveTo>
                    <a:pt x="405752" y="1508137"/>
                  </a:moveTo>
                  <a:lnTo>
                    <a:pt x="405752" y="0"/>
                  </a:lnTo>
                </a:path>
                <a:path w="2320925" h="1508759">
                  <a:moveTo>
                    <a:pt x="304952" y="1508137"/>
                  </a:moveTo>
                  <a:lnTo>
                    <a:pt x="304952" y="0"/>
                  </a:lnTo>
                </a:path>
                <a:path w="2320925" h="1508759">
                  <a:moveTo>
                    <a:pt x="204152" y="1508137"/>
                  </a:moveTo>
                  <a:lnTo>
                    <a:pt x="204152" y="0"/>
                  </a:lnTo>
                </a:path>
                <a:path w="2320925" h="1508759">
                  <a:moveTo>
                    <a:pt x="2220137" y="1508137"/>
                  </a:moveTo>
                  <a:lnTo>
                    <a:pt x="2220137" y="0"/>
                  </a:lnTo>
                </a:path>
                <a:path w="2320925" h="1508759">
                  <a:moveTo>
                    <a:pt x="2119325" y="1508137"/>
                  </a:moveTo>
                  <a:lnTo>
                    <a:pt x="2119325" y="0"/>
                  </a:lnTo>
                </a:path>
                <a:path w="2320925" h="1508759">
                  <a:moveTo>
                    <a:pt x="2018538" y="1508137"/>
                  </a:moveTo>
                  <a:lnTo>
                    <a:pt x="2018538" y="0"/>
                  </a:lnTo>
                </a:path>
                <a:path w="2320925" h="1508759">
                  <a:moveTo>
                    <a:pt x="1917738" y="1508137"/>
                  </a:moveTo>
                  <a:lnTo>
                    <a:pt x="1917738" y="0"/>
                  </a:lnTo>
                </a:path>
                <a:path w="2320925" h="1508759">
                  <a:moveTo>
                    <a:pt x="2552" y="804354"/>
                  </a:moveTo>
                  <a:lnTo>
                    <a:pt x="2320912" y="804354"/>
                  </a:lnTo>
                </a:path>
                <a:path w="2320925" h="1508759">
                  <a:moveTo>
                    <a:pt x="2552" y="904900"/>
                  </a:moveTo>
                  <a:lnTo>
                    <a:pt x="2320912" y="904900"/>
                  </a:lnTo>
                </a:path>
                <a:path w="2320925" h="1508759">
                  <a:moveTo>
                    <a:pt x="2552" y="1005433"/>
                  </a:moveTo>
                  <a:lnTo>
                    <a:pt x="2320912" y="1005433"/>
                  </a:lnTo>
                </a:path>
                <a:path w="2320925" h="1508759">
                  <a:moveTo>
                    <a:pt x="2552" y="1105979"/>
                  </a:moveTo>
                  <a:lnTo>
                    <a:pt x="2320912" y="1105979"/>
                  </a:lnTo>
                </a:path>
                <a:path w="2320925" h="1508759">
                  <a:moveTo>
                    <a:pt x="2552" y="1206525"/>
                  </a:moveTo>
                  <a:lnTo>
                    <a:pt x="2320912" y="1206525"/>
                  </a:lnTo>
                </a:path>
                <a:path w="2320925" h="1508759">
                  <a:moveTo>
                    <a:pt x="2552" y="1307058"/>
                  </a:moveTo>
                  <a:lnTo>
                    <a:pt x="2320912" y="1307058"/>
                  </a:lnTo>
                </a:path>
                <a:path w="2320925" h="1508759">
                  <a:moveTo>
                    <a:pt x="2552" y="1407591"/>
                  </a:moveTo>
                  <a:lnTo>
                    <a:pt x="2320912" y="1407591"/>
                  </a:lnTo>
                </a:path>
                <a:path w="2320925" h="1508759">
                  <a:moveTo>
                    <a:pt x="0" y="355"/>
                  </a:moveTo>
                  <a:lnTo>
                    <a:pt x="2318359" y="355"/>
                  </a:lnTo>
                </a:path>
                <a:path w="2320925" h="1508759">
                  <a:moveTo>
                    <a:pt x="2540" y="100545"/>
                  </a:moveTo>
                  <a:lnTo>
                    <a:pt x="2320912" y="100545"/>
                  </a:lnTo>
                </a:path>
                <a:path w="2320925" h="1508759">
                  <a:moveTo>
                    <a:pt x="2552" y="201091"/>
                  </a:moveTo>
                  <a:lnTo>
                    <a:pt x="2320912" y="201091"/>
                  </a:lnTo>
                </a:path>
                <a:path w="2320925" h="1508759">
                  <a:moveTo>
                    <a:pt x="2552" y="301637"/>
                  </a:moveTo>
                  <a:lnTo>
                    <a:pt x="2320912" y="301637"/>
                  </a:lnTo>
                </a:path>
                <a:path w="2320925" h="1508759">
                  <a:moveTo>
                    <a:pt x="2552" y="402183"/>
                  </a:moveTo>
                  <a:lnTo>
                    <a:pt x="2320912" y="402183"/>
                  </a:lnTo>
                </a:path>
                <a:path w="2320925" h="1508759">
                  <a:moveTo>
                    <a:pt x="2552" y="502729"/>
                  </a:moveTo>
                  <a:lnTo>
                    <a:pt x="2320912" y="502729"/>
                  </a:lnTo>
                </a:path>
                <a:path w="2320925" h="1508759">
                  <a:moveTo>
                    <a:pt x="2552" y="603262"/>
                  </a:moveTo>
                  <a:lnTo>
                    <a:pt x="2320912" y="603262"/>
                  </a:lnTo>
                </a:path>
                <a:path w="2320925" h="1508759">
                  <a:moveTo>
                    <a:pt x="2552" y="703808"/>
                  </a:moveTo>
                  <a:lnTo>
                    <a:pt x="2320912" y="703808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1016381" y="5863450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19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19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19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19" h="1407795">
                  <a:moveTo>
                    <a:pt x="0" y="1105979"/>
                  </a:moveTo>
                  <a:lnTo>
                    <a:pt x="20167" y="1105979"/>
                  </a:lnTo>
                </a:path>
                <a:path w="20319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19" h="1407795">
                  <a:moveTo>
                    <a:pt x="0" y="904887"/>
                  </a:moveTo>
                  <a:lnTo>
                    <a:pt x="20167" y="904887"/>
                  </a:lnTo>
                </a:path>
                <a:path w="20319" h="1407795">
                  <a:moveTo>
                    <a:pt x="0" y="804341"/>
                  </a:moveTo>
                  <a:lnTo>
                    <a:pt x="20167" y="804341"/>
                  </a:lnTo>
                </a:path>
                <a:path w="20319" h="1407795">
                  <a:moveTo>
                    <a:pt x="0" y="703808"/>
                  </a:moveTo>
                  <a:lnTo>
                    <a:pt x="20167" y="703808"/>
                  </a:lnTo>
                </a:path>
                <a:path w="20319" h="1407795">
                  <a:moveTo>
                    <a:pt x="0" y="603262"/>
                  </a:moveTo>
                  <a:lnTo>
                    <a:pt x="20167" y="603262"/>
                  </a:lnTo>
                </a:path>
                <a:path w="20319" h="1407795">
                  <a:moveTo>
                    <a:pt x="0" y="502704"/>
                  </a:moveTo>
                  <a:lnTo>
                    <a:pt x="20167" y="502704"/>
                  </a:lnTo>
                </a:path>
                <a:path w="20319" h="1407795">
                  <a:moveTo>
                    <a:pt x="0" y="402170"/>
                  </a:moveTo>
                  <a:lnTo>
                    <a:pt x="20167" y="402170"/>
                  </a:lnTo>
                </a:path>
                <a:path w="20319" h="1407795">
                  <a:moveTo>
                    <a:pt x="0" y="301637"/>
                  </a:moveTo>
                  <a:lnTo>
                    <a:pt x="20167" y="301637"/>
                  </a:lnTo>
                </a:path>
                <a:path w="20319" h="1407795">
                  <a:moveTo>
                    <a:pt x="0" y="201091"/>
                  </a:moveTo>
                  <a:lnTo>
                    <a:pt x="20167" y="201091"/>
                  </a:lnTo>
                </a:path>
                <a:path w="20319" h="1407795">
                  <a:moveTo>
                    <a:pt x="0" y="100533"/>
                  </a:moveTo>
                  <a:lnTo>
                    <a:pt x="20167" y="100533"/>
                  </a:lnTo>
                </a:path>
                <a:path w="20319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820991" y="5762904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800823" y="5863450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19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19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19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19" h="1407795">
                  <a:moveTo>
                    <a:pt x="0" y="1105979"/>
                  </a:moveTo>
                  <a:lnTo>
                    <a:pt x="20167" y="1105979"/>
                  </a:lnTo>
                </a:path>
                <a:path w="20319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19" h="1407795">
                  <a:moveTo>
                    <a:pt x="0" y="904887"/>
                  </a:moveTo>
                  <a:lnTo>
                    <a:pt x="20167" y="904887"/>
                  </a:lnTo>
                </a:path>
                <a:path w="20319" h="1407795">
                  <a:moveTo>
                    <a:pt x="0" y="804341"/>
                  </a:moveTo>
                  <a:lnTo>
                    <a:pt x="20167" y="804341"/>
                  </a:lnTo>
                </a:path>
                <a:path w="20319" h="1407795">
                  <a:moveTo>
                    <a:pt x="0" y="703808"/>
                  </a:moveTo>
                  <a:lnTo>
                    <a:pt x="20167" y="703808"/>
                  </a:lnTo>
                </a:path>
                <a:path w="20319" h="1407795">
                  <a:moveTo>
                    <a:pt x="0" y="603262"/>
                  </a:moveTo>
                  <a:lnTo>
                    <a:pt x="20167" y="603262"/>
                  </a:lnTo>
                </a:path>
                <a:path w="20319" h="1407795">
                  <a:moveTo>
                    <a:pt x="0" y="502704"/>
                  </a:moveTo>
                  <a:lnTo>
                    <a:pt x="20167" y="502704"/>
                  </a:lnTo>
                </a:path>
                <a:path w="20319" h="1407795">
                  <a:moveTo>
                    <a:pt x="0" y="402170"/>
                  </a:moveTo>
                  <a:lnTo>
                    <a:pt x="20167" y="402170"/>
                  </a:lnTo>
                </a:path>
                <a:path w="20319" h="1407795">
                  <a:moveTo>
                    <a:pt x="0" y="301637"/>
                  </a:moveTo>
                  <a:lnTo>
                    <a:pt x="20167" y="301637"/>
                  </a:lnTo>
                </a:path>
                <a:path w="20319" h="1407795">
                  <a:moveTo>
                    <a:pt x="0" y="201091"/>
                  </a:moveTo>
                  <a:lnTo>
                    <a:pt x="20167" y="201091"/>
                  </a:lnTo>
                </a:path>
                <a:path w="20319" h="1407795">
                  <a:moveTo>
                    <a:pt x="0" y="100533"/>
                  </a:moveTo>
                  <a:lnTo>
                    <a:pt x="20167" y="100533"/>
                  </a:lnTo>
                </a:path>
                <a:path w="20319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1690306" y="5913437"/>
              <a:ext cx="0" cy="1379855"/>
            </a:xfrm>
            <a:custGeom>
              <a:avLst/>
              <a:gdLst/>
              <a:ahLst/>
              <a:cxnLst/>
              <a:rect l="l" t="t" r="r" b="b"/>
              <a:pathLst>
                <a:path w="0" h="1379854">
                  <a:moveTo>
                    <a:pt x="0" y="1379702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1494053" y="6512458"/>
              <a:ext cx="1744345" cy="758825"/>
            </a:xfrm>
            <a:custGeom>
              <a:avLst/>
              <a:gdLst/>
              <a:ahLst/>
              <a:cxnLst/>
              <a:rect l="l" t="t" r="r" b="b"/>
              <a:pathLst>
                <a:path w="1744345" h="758825">
                  <a:moveTo>
                    <a:pt x="0" y="0"/>
                  </a:moveTo>
                  <a:lnTo>
                    <a:pt x="1743925" y="758583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1512201" y="6447370"/>
              <a:ext cx="1249680" cy="825500"/>
            </a:xfrm>
            <a:custGeom>
              <a:avLst/>
              <a:gdLst/>
              <a:ahLst/>
              <a:cxnLst/>
              <a:rect l="l" t="t" r="r" b="b"/>
              <a:pathLst>
                <a:path w="1249680" h="825500">
                  <a:moveTo>
                    <a:pt x="0" y="0"/>
                  </a:moveTo>
                  <a:lnTo>
                    <a:pt x="1249210" y="824903"/>
                  </a:lnTo>
                </a:path>
              </a:pathLst>
            </a:custGeom>
            <a:ln w="7111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1503400" y="6198666"/>
              <a:ext cx="1734820" cy="1076960"/>
            </a:xfrm>
            <a:custGeom>
              <a:avLst/>
              <a:gdLst/>
              <a:ahLst/>
              <a:cxnLst/>
              <a:rect l="l" t="t" r="r" b="b"/>
              <a:pathLst>
                <a:path w="1734820" h="1076959">
                  <a:moveTo>
                    <a:pt x="0" y="1076528"/>
                  </a:moveTo>
                  <a:lnTo>
                    <a:pt x="1734578" y="0"/>
                  </a:lnTo>
                </a:path>
              </a:pathLst>
            </a:custGeom>
            <a:ln w="71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1502676" y="6307569"/>
              <a:ext cx="1278890" cy="963930"/>
            </a:xfrm>
            <a:custGeom>
              <a:avLst/>
              <a:gdLst/>
              <a:ahLst/>
              <a:cxnLst/>
              <a:rect l="l" t="t" r="r" b="b"/>
              <a:pathLst>
                <a:path w="1278889" h="963929">
                  <a:moveTo>
                    <a:pt x="0" y="963472"/>
                  </a:moveTo>
                  <a:lnTo>
                    <a:pt x="1278864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0" name="object 150" descr=""/>
          <p:cNvSpPr txBox="1"/>
          <p:nvPr/>
        </p:nvSpPr>
        <p:spPr>
          <a:xfrm>
            <a:off x="1666773" y="7155434"/>
            <a:ext cx="174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150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100">
                <a:solidFill>
                  <a:srgbClr val="E2001A"/>
                </a:solidFill>
                <a:latin typeface="Tahoma"/>
                <a:cs typeface="Tahoma"/>
              </a:rPr>
              <a:t> </a:t>
            </a:r>
            <a:r>
              <a:rPr dirty="0" baseline="-8547" sz="975" spc="-75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8547" sz="975">
              <a:latin typeface="Tahoma"/>
              <a:cs typeface="Tahoma"/>
            </a:endParaRPr>
          </a:p>
        </p:txBody>
      </p:sp>
      <p:sp>
        <p:nvSpPr>
          <p:cNvPr id="151" name="object 151" descr=""/>
          <p:cNvSpPr txBox="1"/>
          <p:nvPr/>
        </p:nvSpPr>
        <p:spPr>
          <a:xfrm>
            <a:off x="1125639" y="6327051"/>
            <a:ext cx="492759" cy="215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>
              <a:lnSpc>
                <a:spcPts val="745"/>
              </a:lnSpc>
              <a:spcBef>
                <a:spcPts val="100"/>
              </a:spcBef>
            </a:pP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 </a:t>
            </a:r>
            <a:r>
              <a:rPr dirty="0" sz="650" spc="-105">
                <a:solidFill>
                  <a:srgbClr val="0070B8"/>
                </a:solidFill>
                <a:latin typeface="Tahoma"/>
                <a:cs typeface="Tahoma"/>
              </a:rPr>
              <a:t>(M</a:t>
            </a:r>
            <a:r>
              <a:rPr dirty="0" sz="650" spc="-10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  <a:p>
            <a:pPr marL="12700">
              <a:lnSpc>
                <a:spcPts val="745"/>
              </a:lnSpc>
            </a:pPr>
            <a:r>
              <a:rPr dirty="0" sz="650" spc="-2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2544495" y="6161697"/>
            <a:ext cx="2730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5">
                <a:latin typeface="Tahoma"/>
                <a:cs typeface="Tahoma"/>
              </a:rPr>
              <a:t> 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105">
                <a:latin typeface="Tahoma"/>
                <a:cs typeface="Tahoma"/>
              </a:rPr>
              <a:t>(M</a:t>
            </a:r>
            <a:r>
              <a:rPr dirty="0" sz="650" spc="-100">
                <a:latin typeface="Tahoma"/>
                <a:cs typeface="Tahoma"/>
              </a:rPr>
              <a:t> </a:t>
            </a:r>
            <a:r>
              <a:rPr dirty="0" sz="650" spc="-50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2090343" y="6421361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154" name="object 154" descr=""/>
          <p:cNvSpPr txBox="1"/>
          <p:nvPr/>
        </p:nvSpPr>
        <p:spPr>
          <a:xfrm>
            <a:off x="3198799" y="5867743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0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155" name="object 15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7496" y="6035827"/>
            <a:ext cx="120967" cy="68046"/>
          </a:xfrm>
          <a:prstGeom prst="rect">
            <a:avLst/>
          </a:prstGeom>
        </p:spPr>
      </p:pic>
      <p:sp>
        <p:nvSpPr>
          <p:cNvPr id="156" name="object 156" descr=""/>
          <p:cNvSpPr txBox="1"/>
          <p:nvPr/>
        </p:nvSpPr>
        <p:spPr>
          <a:xfrm>
            <a:off x="3329889" y="6007455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157" name="object 157" descr=""/>
          <p:cNvGrpSpPr/>
          <p:nvPr/>
        </p:nvGrpSpPr>
        <p:grpSpPr>
          <a:xfrm>
            <a:off x="3059226" y="5762358"/>
            <a:ext cx="3874770" cy="1510030"/>
            <a:chOff x="3059226" y="5762358"/>
            <a:chExt cx="3874770" cy="1510030"/>
          </a:xfrm>
        </p:grpSpPr>
        <p:sp>
          <p:nvSpPr>
            <p:cNvPr id="158" name="object 158" descr=""/>
            <p:cNvSpPr/>
            <p:nvPr/>
          </p:nvSpPr>
          <p:spPr>
            <a:xfrm>
              <a:off x="3063036" y="5948591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 h="0">
                  <a:moveTo>
                    <a:pt x="0" y="0"/>
                  </a:moveTo>
                  <a:lnTo>
                    <a:pt x="14399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3085528" y="6066078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96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3063036" y="6066078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 h="0">
                  <a:moveTo>
                    <a:pt x="121488" y="0"/>
                  </a:moveTo>
                  <a:lnTo>
                    <a:pt x="143992" y="0"/>
                  </a:lnTo>
                </a:path>
                <a:path w="144144" h="0">
                  <a:moveTo>
                    <a:pt x="0" y="0"/>
                  </a:moveTo>
                  <a:lnTo>
                    <a:pt x="22491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6518795" y="5762904"/>
              <a:ext cx="412750" cy="1508760"/>
            </a:xfrm>
            <a:custGeom>
              <a:avLst/>
              <a:gdLst/>
              <a:ahLst/>
              <a:cxnLst/>
              <a:rect l="l" t="t" r="r" b="b"/>
              <a:pathLst>
                <a:path w="412750" h="1508759">
                  <a:moveTo>
                    <a:pt x="412622" y="0"/>
                  </a:moveTo>
                  <a:lnTo>
                    <a:pt x="0" y="0"/>
                  </a:lnTo>
                  <a:lnTo>
                    <a:pt x="0" y="1508302"/>
                  </a:lnTo>
                  <a:lnTo>
                    <a:pt x="412622" y="1508302"/>
                  </a:lnTo>
                  <a:lnTo>
                    <a:pt x="412622" y="0"/>
                  </a:lnTo>
                  <a:close/>
                </a:path>
              </a:pathLst>
            </a:custGeom>
            <a:solidFill>
              <a:srgbClr val="FBD9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6932904" y="5762993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3" name="object 163" descr=""/>
          <p:cNvSpPr txBox="1"/>
          <p:nvPr/>
        </p:nvSpPr>
        <p:spPr>
          <a:xfrm>
            <a:off x="6820649" y="7348576"/>
            <a:ext cx="1365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4" name="object 164" descr=""/>
          <p:cNvSpPr txBox="1"/>
          <p:nvPr/>
        </p:nvSpPr>
        <p:spPr>
          <a:xfrm>
            <a:off x="4419637" y="5813133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5" name="object 165" descr=""/>
          <p:cNvSpPr txBox="1"/>
          <p:nvPr/>
        </p:nvSpPr>
        <p:spPr>
          <a:xfrm>
            <a:off x="4419637" y="6014720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6" name="object 166" descr=""/>
          <p:cNvSpPr txBox="1"/>
          <p:nvPr/>
        </p:nvSpPr>
        <p:spPr>
          <a:xfrm>
            <a:off x="4419637" y="6417894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7" name="object 167" descr=""/>
          <p:cNvSpPr txBox="1"/>
          <p:nvPr/>
        </p:nvSpPr>
        <p:spPr>
          <a:xfrm>
            <a:off x="4419637" y="6619481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8" name="object 168" descr=""/>
          <p:cNvSpPr txBox="1"/>
          <p:nvPr/>
        </p:nvSpPr>
        <p:spPr>
          <a:xfrm>
            <a:off x="4419637" y="6821068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69" name="object 169" descr=""/>
          <p:cNvSpPr txBox="1"/>
          <p:nvPr/>
        </p:nvSpPr>
        <p:spPr>
          <a:xfrm>
            <a:off x="4419637" y="7022655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0" name="object 170" descr=""/>
          <p:cNvSpPr txBox="1"/>
          <p:nvPr/>
        </p:nvSpPr>
        <p:spPr>
          <a:xfrm>
            <a:off x="4508677" y="7226156"/>
            <a:ext cx="1061085" cy="3943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59"/>
              </a:spcBef>
              <a:tabLst>
                <a:tab pos="291465" algn="l"/>
                <a:tab pos="480695" algn="l"/>
                <a:tab pos="681990" algn="l"/>
              </a:tabLst>
            </a:pPr>
            <a:r>
              <a:rPr dirty="0" baseline="34188" sz="975" spc="-300">
                <a:latin typeface="Tahoma"/>
                <a:cs typeface="Tahoma"/>
              </a:rPr>
              <a:t>0</a:t>
            </a:r>
            <a:r>
              <a:rPr dirty="0" sz="650" spc="-200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465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120</a:t>
            </a:r>
            <a:endParaRPr sz="650">
              <a:latin typeface="Tahoma"/>
              <a:cs typeface="Tahoma"/>
            </a:endParaRPr>
          </a:p>
          <a:p>
            <a:pPr marL="97790">
              <a:lnSpc>
                <a:spcPct val="100000"/>
              </a:lnSpc>
              <a:spcBef>
                <a:spcPts val="56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10">
                <a:latin typeface="Arial"/>
                <a:cs typeface="Arial"/>
              </a:rPr>
              <a:t> 63Sx55, </a:t>
            </a:r>
            <a:r>
              <a:rPr dirty="0" sz="1000" spc="-25">
                <a:latin typeface="Arial"/>
                <a:cs typeface="Arial"/>
              </a:rPr>
              <a:t>40V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 descr=""/>
          <p:cNvSpPr txBox="1"/>
          <p:nvPr/>
        </p:nvSpPr>
        <p:spPr>
          <a:xfrm>
            <a:off x="3993350" y="5800331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56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3993350" y="6001918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48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3" name="object 173" descr=""/>
          <p:cNvSpPr txBox="1"/>
          <p:nvPr/>
        </p:nvSpPr>
        <p:spPr>
          <a:xfrm>
            <a:off x="3993350" y="6203505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40</a:t>
            </a:r>
            <a:r>
              <a:rPr dirty="0" sz="650" spc="4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100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4" name="object 174" descr=""/>
          <p:cNvSpPr txBox="1"/>
          <p:nvPr/>
        </p:nvSpPr>
        <p:spPr>
          <a:xfrm>
            <a:off x="3993350" y="6405092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345" algn="l"/>
              </a:tabLst>
            </a:pPr>
            <a:r>
              <a:rPr dirty="0" sz="650" spc="-25">
                <a:latin typeface="Tahoma"/>
                <a:cs typeface="Tahoma"/>
              </a:rPr>
              <a:t>32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80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5" name="object 175" descr=""/>
          <p:cNvSpPr txBox="1"/>
          <p:nvPr/>
        </p:nvSpPr>
        <p:spPr>
          <a:xfrm>
            <a:off x="3993350" y="6606680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345" algn="l"/>
              </a:tabLst>
            </a:pPr>
            <a:r>
              <a:rPr dirty="0" sz="650" spc="-25">
                <a:latin typeface="Tahoma"/>
                <a:cs typeface="Tahoma"/>
              </a:rPr>
              <a:t>24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6" name="object 176" descr=""/>
          <p:cNvSpPr txBox="1"/>
          <p:nvPr/>
        </p:nvSpPr>
        <p:spPr>
          <a:xfrm>
            <a:off x="3989146" y="6808266"/>
            <a:ext cx="3060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90" algn="l"/>
              </a:tabLst>
            </a:pPr>
            <a:r>
              <a:rPr dirty="0" sz="650" spc="-25">
                <a:latin typeface="Tahoma"/>
                <a:cs typeface="Tahoma"/>
              </a:rPr>
              <a:t>16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40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7" name="object 177" descr=""/>
          <p:cNvSpPr txBox="1"/>
          <p:nvPr/>
        </p:nvSpPr>
        <p:spPr>
          <a:xfrm>
            <a:off x="4027284" y="7009854"/>
            <a:ext cx="280670" cy="33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690" algn="l"/>
              </a:tabLst>
            </a:pPr>
            <a:r>
              <a:rPr dirty="0" sz="650" spc="-50">
                <a:latin typeface="Tahoma"/>
                <a:cs typeface="Tahoma"/>
              </a:rPr>
              <a:t>8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20</a:t>
            </a:r>
            <a:endParaRPr sz="6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78" name="object 178" descr=""/>
          <p:cNvSpPr txBox="1"/>
          <p:nvPr/>
        </p:nvSpPr>
        <p:spPr>
          <a:xfrm>
            <a:off x="4337514" y="6742872"/>
            <a:ext cx="112395" cy="557530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45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r>
              <a:rPr dirty="0" sz="550" spc="204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79" name="object 179" descr=""/>
          <p:cNvSpPr txBox="1"/>
          <p:nvPr/>
        </p:nvSpPr>
        <p:spPr>
          <a:xfrm>
            <a:off x="4334339" y="6419448"/>
            <a:ext cx="115570" cy="20574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3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baseline="5050" sz="825" spc="-112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baseline="5050" sz="825">
              <a:latin typeface="Tahoma"/>
              <a:cs typeface="Tahoma"/>
            </a:endParaRPr>
          </a:p>
        </p:txBody>
      </p:sp>
      <p:sp>
        <p:nvSpPr>
          <p:cNvPr id="180" name="object 180" descr=""/>
          <p:cNvSpPr txBox="1"/>
          <p:nvPr/>
        </p:nvSpPr>
        <p:spPr>
          <a:xfrm>
            <a:off x="4115582" y="6735463"/>
            <a:ext cx="112395" cy="565150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5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4115582" y="6388138"/>
            <a:ext cx="118110" cy="16700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10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82" name="object 182" descr=""/>
          <p:cNvSpPr txBox="1"/>
          <p:nvPr/>
        </p:nvSpPr>
        <p:spPr>
          <a:xfrm>
            <a:off x="3882248" y="6744568"/>
            <a:ext cx="113030" cy="556260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55">
                <a:latin typeface="Tahoma"/>
                <a:cs typeface="Tahoma"/>
              </a:rPr>
              <a:t>current/Strom</a:t>
            </a:r>
            <a:r>
              <a:rPr dirty="0" sz="550" spc="175">
                <a:latin typeface="Tahoma"/>
                <a:cs typeface="Tahoma"/>
              </a:rPr>
              <a:t> 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 spc="-50">
                <a:latin typeface="Tahoma"/>
                <a:cs typeface="Tahoma"/>
              </a:rPr>
              <a:t> 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183" name="object 183" descr=""/>
          <p:cNvGrpSpPr/>
          <p:nvPr/>
        </p:nvGrpSpPr>
        <p:grpSpPr>
          <a:xfrm>
            <a:off x="4092918" y="5761088"/>
            <a:ext cx="2844800" cy="1536065"/>
            <a:chOff x="4092918" y="5761088"/>
            <a:chExt cx="2844800" cy="1536065"/>
          </a:xfrm>
        </p:grpSpPr>
        <p:sp>
          <p:nvSpPr>
            <p:cNvPr id="184" name="object 184" descr=""/>
            <p:cNvSpPr/>
            <p:nvPr/>
          </p:nvSpPr>
          <p:spPr>
            <a:xfrm>
              <a:off x="4815179" y="6411661"/>
              <a:ext cx="1818005" cy="860425"/>
            </a:xfrm>
            <a:custGeom>
              <a:avLst/>
              <a:gdLst/>
              <a:ahLst/>
              <a:cxnLst/>
              <a:rect l="l" t="t" r="r" b="b"/>
              <a:pathLst>
                <a:path w="1818004" h="860425">
                  <a:moveTo>
                    <a:pt x="0" y="860359"/>
                  </a:moveTo>
                  <a:lnTo>
                    <a:pt x="2003" y="349387"/>
                  </a:lnTo>
                  <a:lnTo>
                    <a:pt x="20793" y="89477"/>
                  </a:lnTo>
                  <a:lnTo>
                    <a:pt x="72676" y="0"/>
                  </a:lnTo>
                  <a:lnTo>
                    <a:pt x="173964" y="328"/>
                  </a:lnTo>
                  <a:lnTo>
                    <a:pt x="250387" y="16312"/>
                  </a:lnTo>
                  <a:lnTo>
                    <a:pt x="293093" y="28691"/>
                  </a:lnTo>
                  <a:lnTo>
                    <a:pt x="338483" y="43753"/>
                  </a:lnTo>
                  <a:lnTo>
                    <a:pt x="386325" y="61317"/>
                  </a:lnTo>
                  <a:lnTo>
                    <a:pt x="436386" y="81201"/>
                  </a:lnTo>
                  <a:lnTo>
                    <a:pt x="488433" y="103224"/>
                  </a:lnTo>
                  <a:lnTo>
                    <a:pt x="542234" y="127206"/>
                  </a:lnTo>
                  <a:lnTo>
                    <a:pt x="597554" y="152963"/>
                  </a:lnTo>
                  <a:lnTo>
                    <a:pt x="654161" y="180316"/>
                  </a:lnTo>
                  <a:lnTo>
                    <a:pt x="711822" y="209084"/>
                  </a:lnTo>
                  <a:lnTo>
                    <a:pt x="770303" y="239083"/>
                  </a:lnTo>
                  <a:lnTo>
                    <a:pt x="829373" y="270135"/>
                  </a:lnTo>
                  <a:lnTo>
                    <a:pt x="888798" y="302056"/>
                  </a:lnTo>
                  <a:lnTo>
                    <a:pt x="948344" y="334667"/>
                  </a:lnTo>
                  <a:lnTo>
                    <a:pt x="1007780" y="367785"/>
                  </a:lnTo>
                  <a:lnTo>
                    <a:pt x="1066871" y="401229"/>
                  </a:lnTo>
                  <a:lnTo>
                    <a:pt x="1125385" y="434818"/>
                  </a:lnTo>
                  <a:lnTo>
                    <a:pt x="1183090" y="468372"/>
                  </a:lnTo>
                  <a:lnTo>
                    <a:pt x="1239750" y="501707"/>
                  </a:lnTo>
                  <a:lnTo>
                    <a:pt x="1295135" y="534644"/>
                  </a:lnTo>
                  <a:lnTo>
                    <a:pt x="1349011" y="567001"/>
                  </a:lnTo>
                  <a:lnTo>
                    <a:pt x="1401144" y="598596"/>
                  </a:lnTo>
                  <a:lnTo>
                    <a:pt x="1451302" y="629249"/>
                  </a:lnTo>
                  <a:lnTo>
                    <a:pt x="1499252" y="658778"/>
                  </a:lnTo>
                  <a:lnTo>
                    <a:pt x="1544761" y="687001"/>
                  </a:lnTo>
                  <a:lnTo>
                    <a:pt x="1587596" y="713738"/>
                  </a:lnTo>
                  <a:lnTo>
                    <a:pt x="1627523" y="738808"/>
                  </a:lnTo>
                  <a:lnTo>
                    <a:pt x="1664310" y="762028"/>
                  </a:lnTo>
                  <a:lnTo>
                    <a:pt x="1697724" y="783218"/>
                  </a:lnTo>
                  <a:lnTo>
                    <a:pt x="1753500" y="818781"/>
                  </a:lnTo>
                  <a:lnTo>
                    <a:pt x="1775396" y="832793"/>
                  </a:lnTo>
                  <a:lnTo>
                    <a:pt x="1792987" y="844048"/>
                  </a:lnTo>
                  <a:lnTo>
                    <a:pt x="1806040" y="852367"/>
                  </a:lnTo>
                  <a:lnTo>
                    <a:pt x="1814321" y="857568"/>
                  </a:lnTo>
                  <a:lnTo>
                    <a:pt x="1817598" y="859470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 descr=""/>
            <p:cNvSpPr/>
            <p:nvPr/>
          </p:nvSpPr>
          <p:spPr>
            <a:xfrm>
              <a:off x="4616793" y="5762993"/>
              <a:ext cx="2319020" cy="1508760"/>
            </a:xfrm>
            <a:custGeom>
              <a:avLst/>
              <a:gdLst/>
              <a:ahLst/>
              <a:cxnLst/>
              <a:rect l="l" t="t" r="r" b="b"/>
              <a:pathLst>
                <a:path w="2319020" h="1508759">
                  <a:moveTo>
                    <a:pt x="0" y="1508137"/>
                  </a:moveTo>
                  <a:lnTo>
                    <a:pt x="2318905" y="1508137"/>
                  </a:lnTo>
                </a:path>
                <a:path w="231902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 descr=""/>
            <p:cNvSpPr/>
            <p:nvPr/>
          </p:nvSpPr>
          <p:spPr>
            <a:xfrm>
              <a:off x="4330547" y="5762993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4614240" y="5762993"/>
              <a:ext cx="2320925" cy="1508760"/>
            </a:xfrm>
            <a:custGeom>
              <a:avLst/>
              <a:gdLst/>
              <a:ahLst/>
              <a:cxnLst/>
              <a:rect l="l" t="t" r="r" b="b"/>
              <a:pathLst>
                <a:path w="2320925" h="1508759">
                  <a:moveTo>
                    <a:pt x="103352" y="1508137"/>
                  </a:moveTo>
                  <a:lnTo>
                    <a:pt x="103352" y="0"/>
                  </a:lnTo>
                </a:path>
                <a:path w="2320925" h="1508759">
                  <a:moveTo>
                    <a:pt x="1816938" y="1508137"/>
                  </a:moveTo>
                  <a:lnTo>
                    <a:pt x="1816938" y="0"/>
                  </a:lnTo>
                </a:path>
                <a:path w="2320925" h="1508759">
                  <a:moveTo>
                    <a:pt x="1716125" y="1508137"/>
                  </a:moveTo>
                  <a:lnTo>
                    <a:pt x="1716125" y="0"/>
                  </a:lnTo>
                </a:path>
                <a:path w="2320925" h="1508759">
                  <a:moveTo>
                    <a:pt x="1615338" y="1508137"/>
                  </a:moveTo>
                  <a:lnTo>
                    <a:pt x="1615338" y="0"/>
                  </a:lnTo>
                </a:path>
                <a:path w="2320925" h="1508759">
                  <a:moveTo>
                    <a:pt x="1514538" y="1508137"/>
                  </a:moveTo>
                  <a:lnTo>
                    <a:pt x="1514538" y="0"/>
                  </a:lnTo>
                </a:path>
                <a:path w="2320925" h="1508759">
                  <a:moveTo>
                    <a:pt x="1413738" y="1508137"/>
                  </a:moveTo>
                  <a:lnTo>
                    <a:pt x="1413738" y="0"/>
                  </a:lnTo>
                </a:path>
                <a:path w="2320925" h="1508759">
                  <a:moveTo>
                    <a:pt x="1312926" y="1508137"/>
                  </a:moveTo>
                  <a:lnTo>
                    <a:pt x="1312926" y="0"/>
                  </a:lnTo>
                </a:path>
                <a:path w="2320925" h="1508759">
                  <a:moveTo>
                    <a:pt x="1212138" y="1508137"/>
                  </a:moveTo>
                  <a:lnTo>
                    <a:pt x="1212138" y="0"/>
                  </a:lnTo>
                </a:path>
                <a:path w="2320925" h="1508759">
                  <a:moveTo>
                    <a:pt x="1111338" y="1508137"/>
                  </a:moveTo>
                  <a:lnTo>
                    <a:pt x="1111338" y="0"/>
                  </a:lnTo>
                </a:path>
                <a:path w="2320925" h="1508759">
                  <a:moveTo>
                    <a:pt x="1010538" y="1508137"/>
                  </a:moveTo>
                  <a:lnTo>
                    <a:pt x="1010538" y="0"/>
                  </a:lnTo>
                </a:path>
                <a:path w="2320925" h="1508759">
                  <a:moveTo>
                    <a:pt x="909739" y="1508137"/>
                  </a:moveTo>
                  <a:lnTo>
                    <a:pt x="909739" y="0"/>
                  </a:lnTo>
                </a:path>
                <a:path w="2320925" h="1508759">
                  <a:moveTo>
                    <a:pt x="808939" y="1508137"/>
                  </a:moveTo>
                  <a:lnTo>
                    <a:pt x="808939" y="0"/>
                  </a:lnTo>
                </a:path>
                <a:path w="2320925" h="1508759">
                  <a:moveTo>
                    <a:pt x="708139" y="1508137"/>
                  </a:moveTo>
                  <a:lnTo>
                    <a:pt x="708139" y="0"/>
                  </a:lnTo>
                </a:path>
                <a:path w="2320925" h="1508759">
                  <a:moveTo>
                    <a:pt x="607339" y="1508137"/>
                  </a:moveTo>
                  <a:lnTo>
                    <a:pt x="607339" y="0"/>
                  </a:lnTo>
                </a:path>
                <a:path w="2320925" h="1508759">
                  <a:moveTo>
                    <a:pt x="506552" y="1508137"/>
                  </a:moveTo>
                  <a:lnTo>
                    <a:pt x="506552" y="0"/>
                  </a:lnTo>
                </a:path>
                <a:path w="2320925" h="1508759">
                  <a:moveTo>
                    <a:pt x="405752" y="1508137"/>
                  </a:moveTo>
                  <a:lnTo>
                    <a:pt x="405752" y="0"/>
                  </a:lnTo>
                </a:path>
                <a:path w="2320925" h="1508759">
                  <a:moveTo>
                    <a:pt x="304952" y="1508137"/>
                  </a:moveTo>
                  <a:lnTo>
                    <a:pt x="304952" y="0"/>
                  </a:lnTo>
                </a:path>
                <a:path w="2320925" h="1508759">
                  <a:moveTo>
                    <a:pt x="204152" y="1508137"/>
                  </a:moveTo>
                  <a:lnTo>
                    <a:pt x="204152" y="0"/>
                  </a:lnTo>
                </a:path>
                <a:path w="2320925" h="1508759">
                  <a:moveTo>
                    <a:pt x="2220137" y="1508137"/>
                  </a:moveTo>
                  <a:lnTo>
                    <a:pt x="2220137" y="0"/>
                  </a:lnTo>
                </a:path>
                <a:path w="2320925" h="1508759">
                  <a:moveTo>
                    <a:pt x="2119325" y="1508137"/>
                  </a:moveTo>
                  <a:lnTo>
                    <a:pt x="2119325" y="0"/>
                  </a:lnTo>
                </a:path>
                <a:path w="2320925" h="1508759">
                  <a:moveTo>
                    <a:pt x="2018537" y="1508137"/>
                  </a:moveTo>
                  <a:lnTo>
                    <a:pt x="2018537" y="0"/>
                  </a:lnTo>
                </a:path>
                <a:path w="2320925" h="1508759">
                  <a:moveTo>
                    <a:pt x="1917738" y="1508137"/>
                  </a:moveTo>
                  <a:lnTo>
                    <a:pt x="1917738" y="0"/>
                  </a:lnTo>
                </a:path>
                <a:path w="2320925" h="1508759">
                  <a:moveTo>
                    <a:pt x="2552" y="804329"/>
                  </a:moveTo>
                  <a:lnTo>
                    <a:pt x="2320912" y="804329"/>
                  </a:lnTo>
                </a:path>
                <a:path w="2320925" h="1508759">
                  <a:moveTo>
                    <a:pt x="2552" y="904875"/>
                  </a:moveTo>
                  <a:lnTo>
                    <a:pt x="2320912" y="904875"/>
                  </a:lnTo>
                </a:path>
                <a:path w="2320925" h="1508759">
                  <a:moveTo>
                    <a:pt x="2552" y="1005408"/>
                  </a:moveTo>
                  <a:lnTo>
                    <a:pt x="2320912" y="1005408"/>
                  </a:lnTo>
                </a:path>
                <a:path w="2320925" h="1508759">
                  <a:moveTo>
                    <a:pt x="2552" y="1105954"/>
                  </a:moveTo>
                  <a:lnTo>
                    <a:pt x="2320912" y="1105954"/>
                  </a:lnTo>
                </a:path>
                <a:path w="2320925" h="1508759">
                  <a:moveTo>
                    <a:pt x="2552" y="1206500"/>
                  </a:moveTo>
                  <a:lnTo>
                    <a:pt x="2320912" y="1206500"/>
                  </a:lnTo>
                </a:path>
                <a:path w="2320925" h="1508759">
                  <a:moveTo>
                    <a:pt x="2552" y="1307045"/>
                  </a:moveTo>
                  <a:lnTo>
                    <a:pt x="2320912" y="1307045"/>
                  </a:lnTo>
                </a:path>
                <a:path w="2320925" h="1508759">
                  <a:moveTo>
                    <a:pt x="2552" y="1407579"/>
                  </a:moveTo>
                  <a:lnTo>
                    <a:pt x="2320912" y="1407579"/>
                  </a:lnTo>
                </a:path>
                <a:path w="2320925" h="1508759">
                  <a:moveTo>
                    <a:pt x="0" y="342"/>
                  </a:moveTo>
                  <a:lnTo>
                    <a:pt x="2318359" y="342"/>
                  </a:lnTo>
                </a:path>
                <a:path w="2320925" h="1508759">
                  <a:moveTo>
                    <a:pt x="2539" y="100533"/>
                  </a:moveTo>
                  <a:lnTo>
                    <a:pt x="2320912" y="100533"/>
                  </a:lnTo>
                </a:path>
                <a:path w="2320925" h="1508759">
                  <a:moveTo>
                    <a:pt x="2552" y="201079"/>
                  </a:moveTo>
                  <a:lnTo>
                    <a:pt x="2320912" y="201079"/>
                  </a:lnTo>
                </a:path>
                <a:path w="2320925" h="1508759">
                  <a:moveTo>
                    <a:pt x="2552" y="301625"/>
                  </a:moveTo>
                  <a:lnTo>
                    <a:pt x="2320912" y="301625"/>
                  </a:lnTo>
                </a:path>
                <a:path w="2320925" h="1508759">
                  <a:moveTo>
                    <a:pt x="2552" y="402170"/>
                  </a:moveTo>
                  <a:lnTo>
                    <a:pt x="2320912" y="402170"/>
                  </a:lnTo>
                </a:path>
                <a:path w="2320925" h="1508759">
                  <a:moveTo>
                    <a:pt x="2552" y="502716"/>
                  </a:moveTo>
                  <a:lnTo>
                    <a:pt x="2320912" y="502716"/>
                  </a:lnTo>
                </a:path>
                <a:path w="2320925" h="1508759">
                  <a:moveTo>
                    <a:pt x="2552" y="603250"/>
                  </a:moveTo>
                  <a:lnTo>
                    <a:pt x="2320912" y="603250"/>
                  </a:lnTo>
                </a:path>
                <a:path w="2320925" h="1508759">
                  <a:moveTo>
                    <a:pt x="2552" y="703795"/>
                  </a:moveTo>
                  <a:lnTo>
                    <a:pt x="2320912" y="703795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4310380" y="5863539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20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20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20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20" h="1407795">
                  <a:moveTo>
                    <a:pt x="0" y="1105966"/>
                  </a:moveTo>
                  <a:lnTo>
                    <a:pt x="20167" y="1105966"/>
                  </a:lnTo>
                </a:path>
                <a:path w="20320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20" h="1407795">
                  <a:moveTo>
                    <a:pt x="0" y="904875"/>
                  </a:moveTo>
                  <a:lnTo>
                    <a:pt x="20167" y="904875"/>
                  </a:lnTo>
                </a:path>
                <a:path w="20320" h="1407795">
                  <a:moveTo>
                    <a:pt x="0" y="804341"/>
                  </a:moveTo>
                  <a:lnTo>
                    <a:pt x="20167" y="804341"/>
                  </a:lnTo>
                </a:path>
                <a:path w="20320" h="1407795">
                  <a:moveTo>
                    <a:pt x="0" y="703795"/>
                  </a:moveTo>
                  <a:lnTo>
                    <a:pt x="20167" y="703795"/>
                  </a:lnTo>
                </a:path>
                <a:path w="20320" h="1407795">
                  <a:moveTo>
                    <a:pt x="0" y="603250"/>
                  </a:moveTo>
                  <a:lnTo>
                    <a:pt x="20167" y="603250"/>
                  </a:lnTo>
                </a:path>
                <a:path w="20320" h="1407795">
                  <a:moveTo>
                    <a:pt x="0" y="502704"/>
                  </a:moveTo>
                  <a:lnTo>
                    <a:pt x="20167" y="502704"/>
                  </a:lnTo>
                </a:path>
                <a:path w="20320" h="1407795">
                  <a:moveTo>
                    <a:pt x="0" y="402170"/>
                  </a:moveTo>
                  <a:lnTo>
                    <a:pt x="20167" y="402170"/>
                  </a:lnTo>
                </a:path>
                <a:path w="20320" h="1407795">
                  <a:moveTo>
                    <a:pt x="0" y="301625"/>
                  </a:moveTo>
                  <a:lnTo>
                    <a:pt x="20167" y="301625"/>
                  </a:lnTo>
                </a:path>
                <a:path w="20320" h="1407795">
                  <a:moveTo>
                    <a:pt x="0" y="201079"/>
                  </a:moveTo>
                  <a:lnTo>
                    <a:pt x="20167" y="201079"/>
                  </a:lnTo>
                </a:path>
                <a:path w="20320" h="1407795">
                  <a:moveTo>
                    <a:pt x="0" y="100533"/>
                  </a:moveTo>
                  <a:lnTo>
                    <a:pt x="20167" y="100533"/>
                  </a:lnTo>
                </a:path>
                <a:path w="20320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4114990" y="5762993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4094823" y="5863539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20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20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20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20" h="1407795">
                  <a:moveTo>
                    <a:pt x="0" y="1105966"/>
                  </a:moveTo>
                  <a:lnTo>
                    <a:pt x="20167" y="1105966"/>
                  </a:lnTo>
                </a:path>
                <a:path w="20320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20" h="1407795">
                  <a:moveTo>
                    <a:pt x="0" y="904875"/>
                  </a:moveTo>
                  <a:lnTo>
                    <a:pt x="20167" y="904875"/>
                  </a:lnTo>
                </a:path>
                <a:path w="20320" h="1407795">
                  <a:moveTo>
                    <a:pt x="0" y="804341"/>
                  </a:moveTo>
                  <a:lnTo>
                    <a:pt x="20167" y="804341"/>
                  </a:lnTo>
                </a:path>
                <a:path w="20320" h="1407795">
                  <a:moveTo>
                    <a:pt x="0" y="703795"/>
                  </a:moveTo>
                  <a:lnTo>
                    <a:pt x="20167" y="703795"/>
                  </a:lnTo>
                </a:path>
                <a:path w="20320" h="1407795">
                  <a:moveTo>
                    <a:pt x="0" y="603250"/>
                  </a:moveTo>
                  <a:lnTo>
                    <a:pt x="20167" y="603250"/>
                  </a:lnTo>
                </a:path>
                <a:path w="20320" h="1407795">
                  <a:moveTo>
                    <a:pt x="0" y="502704"/>
                  </a:moveTo>
                  <a:lnTo>
                    <a:pt x="20167" y="502704"/>
                  </a:lnTo>
                </a:path>
                <a:path w="20320" h="1407795">
                  <a:moveTo>
                    <a:pt x="0" y="402170"/>
                  </a:moveTo>
                  <a:lnTo>
                    <a:pt x="20167" y="402170"/>
                  </a:lnTo>
                </a:path>
                <a:path w="20320" h="1407795">
                  <a:moveTo>
                    <a:pt x="0" y="301625"/>
                  </a:moveTo>
                  <a:lnTo>
                    <a:pt x="20167" y="301625"/>
                  </a:lnTo>
                </a:path>
                <a:path w="20320" h="1407795">
                  <a:moveTo>
                    <a:pt x="0" y="201079"/>
                  </a:moveTo>
                  <a:lnTo>
                    <a:pt x="20167" y="201079"/>
                  </a:lnTo>
                </a:path>
                <a:path w="20320" h="1407795">
                  <a:moveTo>
                    <a:pt x="0" y="100533"/>
                  </a:moveTo>
                  <a:lnTo>
                    <a:pt x="20167" y="100533"/>
                  </a:lnTo>
                </a:path>
                <a:path w="20320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4984305" y="5890374"/>
              <a:ext cx="0" cy="1403350"/>
            </a:xfrm>
            <a:custGeom>
              <a:avLst/>
              <a:gdLst/>
              <a:ahLst/>
              <a:cxnLst/>
              <a:rect l="l" t="t" r="r" b="b"/>
              <a:pathLst>
                <a:path w="0" h="1403350">
                  <a:moveTo>
                    <a:pt x="0" y="1402842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 descr=""/>
            <p:cNvSpPr/>
            <p:nvPr/>
          </p:nvSpPr>
          <p:spPr>
            <a:xfrm>
              <a:off x="4788052" y="6476022"/>
              <a:ext cx="1845310" cy="795655"/>
            </a:xfrm>
            <a:custGeom>
              <a:avLst/>
              <a:gdLst/>
              <a:ahLst/>
              <a:cxnLst/>
              <a:rect l="l" t="t" r="r" b="b"/>
              <a:pathLst>
                <a:path w="1845309" h="795654">
                  <a:moveTo>
                    <a:pt x="0" y="0"/>
                  </a:moveTo>
                  <a:lnTo>
                    <a:pt x="1844725" y="795108"/>
                  </a:lnTo>
                </a:path>
              </a:pathLst>
            </a:custGeom>
            <a:ln w="7111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4813604" y="6387122"/>
              <a:ext cx="1315720" cy="884555"/>
            </a:xfrm>
            <a:custGeom>
              <a:avLst/>
              <a:gdLst/>
              <a:ahLst/>
              <a:cxnLst/>
              <a:rect l="l" t="t" r="r" b="b"/>
              <a:pathLst>
                <a:path w="1315720" h="884554">
                  <a:moveTo>
                    <a:pt x="0" y="0"/>
                  </a:moveTo>
                  <a:lnTo>
                    <a:pt x="1315173" y="884008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4797399" y="6424435"/>
              <a:ext cx="1721485" cy="850900"/>
            </a:xfrm>
            <a:custGeom>
              <a:avLst/>
              <a:gdLst/>
              <a:ahLst/>
              <a:cxnLst/>
              <a:rect l="l" t="t" r="r" b="b"/>
              <a:pathLst>
                <a:path w="1721484" h="850900">
                  <a:moveTo>
                    <a:pt x="0" y="850836"/>
                  </a:moveTo>
                  <a:lnTo>
                    <a:pt x="1721396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4796675" y="6466789"/>
              <a:ext cx="1334770" cy="804545"/>
            </a:xfrm>
            <a:custGeom>
              <a:avLst/>
              <a:gdLst/>
              <a:ahLst/>
              <a:cxnLst/>
              <a:rect l="l" t="t" r="r" b="b"/>
              <a:pathLst>
                <a:path w="1334770" h="804545">
                  <a:moveTo>
                    <a:pt x="0" y="804341"/>
                  </a:moveTo>
                  <a:lnTo>
                    <a:pt x="1334541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6" name="object 196" descr=""/>
          <p:cNvSpPr txBox="1"/>
          <p:nvPr/>
        </p:nvSpPr>
        <p:spPr>
          <a:xfrm>
            <a:off x="4960772" y="7155510"/>
            <a:ext cx="174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150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100">
                <a:solidFill>
                  <a:srgbClr val="E2001A"/>
                </a:solidFill>
                <a:latin typeface="Tahoma"/>
                <a:cs typeface="Tahoma"/>
              </a:rPr>
              <a:t> </a:t>
            </a:r>
            <a:r>
              <a:rPr dirty="0" baseline="-8547" sz="975" spc="-75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8547" sz="975">
              <a:latin typeface="Tahoma"/>
              <a:cs typeface="Tahoma"/>
            </a:endParaRPr>
          </a:p>
        </p:txBody>
      </p:sp>
      <p:sp>
        <p:nvSpPr>
          <p:cNvPr id="197" name="object 197" descr=""/>
          <p:cNvSpPr txBox="1"/>
          <p:nvPr/>
        </p:nvSpPr>
        <p:spPr>
          <a:xfrm>
            <a:off x="4394237" y="6250927"/>
            <a:ext cx="54356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1367" sz="975" spc="-75">
                <a:latin typeface="Tahoma"/>
                <a:cs typeface="Tahoma"/>
              </a:rPr>
              <a:t>5000</a:t>
            </a:r>
            <a:r>
              <a:rPr dirty="0" baseline="21367" sz="975" spc="322">
                <a:latin typeface="Tahoma"/>
                <a:cs typeface="Tahoma"/>
              </a:rPr>
              <a:t> </a:t>
            </a: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05">
                <a:solidFill>
                  <a:srgbClr val="0070B8"/>
                </a:solidFill>
                <a:latin typeface="Tahoma"/>
                <a:cs typeface="Tahoma"/>
              </a:rPr>
              <a:t>(M 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8" name="object 198" descr=""/>
          <p:cNvSpPr txBox="1"/>
          <p:nvPr/>
        </p:nvSpPr>
        <p:spPr>
          <a:xfrm>
            <a:off x="5851207" y="6352209"/>
            <a:ext cx="2730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5">
                <a:latin typeface="Tahoma"/>
                <a:cs typeface="Tahoma"/>
              </a:rPr>
              <a:t> 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105">
                <a:latin typeface="Tahoma"/>
                <a:cs typeface="Tahoma"/>
              </a:rPr>
              <a:t>(M</a:t>
            </a:r>
            <a:r>
              <a:rPr dirty="0" sz="650" spc="-100">
                <a:latin typeface="Tahoma"/>
                <a:cs typeface="Tahoma"/>
              </a:rPr>
              <a:t> </a:t>
            </a:r>
            <a:r>
              <a:rPr dirty="0" sz="650" spc="-50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199" name="object 199" descr=""/>
          <p:cNvSpPr txBox="1"/>
          <p:nvPr/>
        </p:nvSpPr>
        <p:spPr>
          <a:xfrm>
            <a:off x="5384342" y="6421437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200" name="object 200" descr=""/>
          <p:cNvSpPr/>
          <p:nvPr/>
        </p:nvSpPr>
        <p:spPr>
          <a:xfrm>
            <a:off x="6518795" y="6175451"/>
            <a:ext cx="635" cy="1115060"/>
          </a:xfrm>
          <a:custGeom>
            <a:avLst/>
            <a:gdLst/>
            <a:ahLst/>
            <a:cxnLst/>
            <a:rect l="l" t="t" r="r" b="b"/>
            <a:pathLst>
              <a:path w="634" h="1115059">
                <a:moveTo>
                  <a:pt x="469" y="1114971"/>
                </a:moveTo>
                <a:lnTo>
                  <a:pt x="0" y="0"/>
                </a:lnTo>
              </a:path>
            </a:pathLst>
          </a:custGeom>
          <a:ln w="71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 descr=""/>
          <p:cNvSpPr txBox="1"/>
          <p:nvPr/>
        </p:nvSpPr>
        <p:spPr>
          <a:xfrm>
            <a:off x="5530913" y="7272376"/>
            <a:ext cx="14090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160</a:t>
            </a:r>
            <a:r>
              <a:rPr dirty="0" sz="650" spc="36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4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35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40">
                <a:latin typeface="Tahoma"/>
                <a:cs typeface="Tahoma"/>
              </a:rPr>
              <a:t> </a:t>
            </a:r>
            <a:r>
              <a:rPr dirty="0" sz="650" spc="-114">
                <a:latin typeface="Tahoma"/>
                <a:cs typeface="Tahoma"/>
              </a:rPr>
              <a:t>320</a:t>
            </a:r>
            <a:r>
              <a:rPr dirty="0" baseline="62500" sz="600" spc="-172">
                <a:solidFill>
                  <a:srgbClr val="010101"/>
                </a:solidFill>
                <a:latin typeface="Tahoma"/>
                <a:cs typeface="Tahoma"/>
              </a:rPr>
              <a:t>Mmax</a:t>
            </a:r>
            <a:r>
              <a:rPr dirty="0" baseline="62500" sz="600" spc="127">
                <a:solidFill>
                  <a:srgbClr val="010101"/>
                </a:solidFill>
                <a:latin typeface="Tahoma"/>
                <a:cs typeface="Tahoma"/>
              </a:rPr>
              <a:t> </a:t>
            </a:r>
            <a:r>
              <a:rPr dirty="0" sz="650" spc="-10">
                <a:latin typeface="Tahoma"/>
                <a:cs typeface="Tahoma"/>
              </a:rPr>
              <a:t>360</a:t>
            </a:r>
            <a:r>
              <a:rPr dirty="0" sz="650" spc="315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02" name="object 202" descr=""/>
          <p:cNvSpPr txBox="1"/>
          <p:nvPr/>
        </p:nvSpPr>
        <p:spPr>
          <a:xfrm>
            <a:off x="6492278" y="5854801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7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203" name="object 20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30923" y="6022911"/>
            <a:ext cx="120980" cy="68046"/>
          </a:xfrm>
          <a:prstGeom prst="rect">
            <a:avLst/>
          </a:prstGeom>
        </p:spPr>
      </p:pic>
      <p:sp>
        <p:nvSpPr>
          <p:cNvPr id="204" name="object 204" descr=""/>
          <p:cNvSpPr txBox="1"/>
          <p:nvPr/>
        </p:nvSpPr>
        <p:spPr>
          <a:xfrm>
            <a:off x="6623354" y="5994514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205" name="object 205" descr=""/>
          <p:cNvGrpSpPr/>
          <p:nvPr/>
        </p:nvGrpSpPr>
        <p:grpSpPr>
          <a:xfrm>
            <a:off x="3288817" y="5931865"/>
            <a:ext cx="3215640" cy="3512820"/>
            <a:chOff x="3288817" y="5931865"/>
            <a:chExt cx="3215640" cy="3512820"/>
          </a:xfrm>
        </p:grpSpPr>
        <p:sp>
          <p:nvSpPr>
            <p:cNvPr id="206" name="object 206" descr=""/>
            <p:cNvSpPr/>
            <p:nvPr/>
          </p:nvSpPr>
          <p:spPr>
            <a:xfrm>
              <a:off x="6356464" y="5935675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0" y="0"/>
                  </a:moveTo>
                  <a:lnTo>
                    <a:pt x="14399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6378968" y="6053163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83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6356464" y="6053163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 h="0">
                  <a:moveTo>
                    <a:pt x="121488" y="0"/>
                  </a:moveTo>
                  <a:lnTo>
                    <a:pt x="143992" y="0"/>
                  </a:lnTo>
                </a:path>
                <a:path w="144145" h="0">
                  <a:moveTo>
                    <a:pt x="0" y="0"/>
                  </a:moveTo>
                  <a:lnTo>
                    <a:pt x="22504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 descr=""/>
            <p:cNvSpPr/>
            <p:nvPr/>
          </p:nvSpPr>
          <p:spPr>
            <a:xfrm>
              <a:off x="3288817" y="7935252"/>
              <a:ext cx="348615" cy="1508760"/>
            </a:xfrm>
            <a:custGeom>
              <a:avLst/>
              <a:gdLst/>
              <a:ahLst/>
              <a:cxnLst/>
              <a:rect l="l" t="t" r="r" b="b"/>
              <a:pathLst>
                <a:path w="348614" h="1508759">
                  <a:moveTo>
                    <a:pt x="348589" y="0"/>
                  </a:moveTo>
                  <a:lnTo>
                    <a:pt x="0" y="0"/>
                  </a:lnTo>
                  <a:lnTo>
                    <a:pt x="0" y="1508302"/>
                  </a:lnTo>
                  <a:lnTo>
                    <a:pt x="348589" y="1508302"/>
                  </a:lnTo>
                  <a:lnTo>
                    <a:pt x="348589" y="0"/>
                  </a:lnTo>
                  <a:close/>
                </a:path>
              </a:pathLst>
            </a:custGeom>
            <a:solidFill>
              <a:srgbClr val="FBD9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 descr=""/>
            <p:cNvSpPr/>
            <p:nvPr/>
          </p:nvSpPr>
          <p:spPr>
            <a:xfrm>
              <a:off x="3638905" y="7935328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1" name="object 211" descr=""/>
          <p:cNvSpPr txBox="1"/>
          <p:nvPr/>
        </p:nvSpPr>
        <p:spPr>
          <a:xfrm>
            <a:off x="3526650" y="9520911"/>
            <a:ext cx="1365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25">
                <a:latin typeface="Tahoma"/>
                <a:cs typeface="Tahoma"/>
              </a:rPr>
              <a:t>Ncm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2" name="object 212" descr=""/>
          <p:cNvSpPr txBox="1"/>
          <p:nvPr/>
        </p:nvSpPr>
        <p:spPr>
          <a:xfrm>
            <a:off x="1125639" y="7985467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7000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3" name="object 213" descr=""/>
          <p:cNvSpPr txBox="1"/>
          <p:nvPr/>
        </p:nvSpPr>
        <p:spPr>
          <a:xfrm>
            <a:off x="1125639" y="8187055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6000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4" name="object 214" descr=""/>
          <p:cNvSpPr txBox="1"/>
          <p:nvPr/>
        </p:nvSpPr>
        <p:spPr>
          <a:xfrm>
            <a:off x="1125639" y="8590229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4000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5" name="object 215" descr=""/>
          <p:cNvSpPr txBox="1"/>
          <p:nvPr/>
        </p:nvSpPr>
        <p:spPr>
          <a:xfrm>
            <a:off x="1125639" y="8791816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3000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6" name="object 216" descr=""/>
          <p:cNvSpPr txBox="1"/>
          <p:nvPr/>
        </p:nvSpPr>
        <p:spPr>
          <a:xfrm>
            <a:off x="1125639" y="8993403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2000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7" name="object 217" descr=""/>
          <p:cNvSpPr txBox="1"/>
          <p:nvPr/>
        </p:nvSpPr>
        <p:spPr>
          <a:xfrm>
            <a:off x="1125639" y="9194990"/>
            <a:ext cx="1612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0">
                <a:latin typeface="Tahoma"/>
                <a:cs typeface="Tahoma"/>
              </a:rPr>
              <a:t>1000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18" name="object 218" descr=""/>
          <p:cNvSpPr txBox="1"/>
          <p:nvPr/>
        </p:nvSpPr>
        <p:spPr>
          <a:xfrm>
            <a:off x="1214678" y="9395766"/>
            <a:ext cx="1213485" cy="40132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84"/>
              </a:spcBef>
              <a:tabLst>
                <a:tab pos="291465" algn="l"/>
                <a:tab pos="480695" algn="l"/>
                <a:tab pos="681990" algn="l"/>
              </a:tabLst>
            </a:pPr>
            <a:r>
              <a:rPr dirty="0" baseline="34188" sz="975" spc="-300">
                <a:latin typeface="Tahoma"/>
                <a:cs typeface="Tahoma"/>
              </a:rPr>
              <a:t>0</a:t>
            </a:r>
            <a:r>
              <a:rPr dirty="0" sz="650" spc="-200">
                <a:latin typeface="Tahoma"/>
                <a:cs typeface="Tahoma"/>
              </a:rPr>
              <a:t>-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50">
                <a:latin typeface="Tahoma"/>
                <a:cs typeface="Tahoma"/>
              </a:rPr>
              <a:t>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25">
                <a:latin typeface="Tahoma"/>
                <a:cs typeface="Tahoma"/>
              </a:rPr>
              <a:t>40</a:t>
            </a:r>
            <a:r>
              <a:rPr dirty="0" sz="650">
                <a:latin typeface="Tahoma"/>
                <a:cs typeface="Tahoma"/>
              </a:rPr>
              <a:t>	80</a:t>
            </a:r>
            <a:r>
              <a:rPr dirty="0" sz="650" spc="409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120</a:t>
            </a:r>
            <a:r>
              <a:rPr dirty="0" sz="650" spc="365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160</a:t>
            </a:r>
            <a:endParaRPr sz="650">
              <a:latin typeface="Tahoma"/>
              <a:cs typeface="Tahoma"/>
            </a:endParaRPr>
          </a:p>
          <a:p>
            <a:pPr marL="88265">
              <a:lnSpc>
                <a:spcPct val="100000"/>
              </a:lnSpc>
              <a:spcBef>
                <a:spcPts val="590"/>
              </a:spcBef>
            </a:pPr>
            <a:r>
              <a:rPr dirty="0" sz="1000" spc="-45">
                <a:latin typeface="Arial"/>
                <a:cs typeface="Arial"/>
              </a:rPr>
              <a:t>GR</a:t>
            </a:r>
            <a:r>
              <a:rPr dirty="0" sz="1000" spc="-10">
                <a:latin typeface="Arial"/>
                <a:cs typeface="Arial"/>
              </a:rPr>
              <a:t> 63Sx55, </a:t>
            </a:r>
            <a:r>
              <a:rPr dirty="0" sz="1000" spc="-25">
                <a:latin typeface="Arial"/>
                <a:cs typeface="Arial"/>
              </a:rPr>
              <a:t>60V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9" name="object 219" descr=""/>
          <p:cNvSpPr txBox="1"/>
          <p:nvPr/>
        </p:nvSpPr>
        <p:spPr>
          <a:xfrm>
            <a:off x="907541" y="8577516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80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0" name="object 220" descr=""/>
          <p:cNvSpPr txBox="1"/>
          <p:nvPr/>
        </p:nvSpPr>
        <p:spPr>
          <a:xfrm>
            <a:off x="954189" y="9396577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1" name="object 221" descr=""/>
          <p:cNvSpPr txBox="1"/>
          <p:nvPr/>
        </p:nvSpPr>
        <p:spPr>
          <a:xfrm>
            <a:off x="699350" y="7972679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35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2" name="object 222" descr=""/>
          <p:cNvSpPr txBox="1"/>
          <p:nvPr/>
        </p:nvSpPr>
        <p:spPr>
          <a:xfrm>
            <a:off x="699350" y="8174266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30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3" name="object 223" descr=""/>
          <p:cNvSpPr txBox="1"/>
          <p:nvPr/>
        </p:nvSpPr>
        <p:spPr>
          <a:xfrm>
            <a:off x="699350" y="8375853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25</a:t>
            </a:r>
            <a:r>
              <a:rPr dirty="0" sz="650" spc="450">
                <a:latin typeface="Tahoma"/>
                <a:cs typeface="Tahoma"/>
              </a:rPr>
              <a:t> </a:t>
            </a:r>
            <a:r>
              <a:rPr dirty="0" sz="650" spc="-75">
                <a:latin typeface="Tahoma"/>
                <a:cs typeface="Tahoma"/>
              </a:rPr>
              <a:t>100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4" name="object 224" descr=""/>
          <p:cNvSpPr txBox="1"/>
          <p:nvPr/>
        </p:nvSpPr>
        <p:spPr>
          <a:xfrm>
            <a:off x="699350" y="8577440"/>
            <a:ext cx="9334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70">
                <a:latin typeface="Tahoma"/>
                <a:cs typeface="Tahoma"/>
              </a:rPr>
              <a:t>20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5" name="object 225" descr=""/>
          <p:cNvSpPr txBox="1"/>
          <p:nvPr/>
        </p:nvSpPr>
        <p:spPr>
          <a:xfrm>
            <a:off x="699350" y="8779027"/>
            <a:ext cx="301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345" algn="l"/>
              </a:tabLst>
            </a:pPr>
            <a:r>
              <a:rPr dirty="0" sz="650" spc="-25">
                <a:latin typeface="Tahoma"/>
                <a:cs typeface="Tahoma"/>
              </a:rPr>
              <a:t>15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60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6" name="object 226" descr=""/>
          <p:cNvSpPr txBox="1"/>
          <p:nvPr/>
        </p:nvSpPr>
        <p:spPr>
          <a:xfrm>
            <a:off x="695147" y="8980614"/>
            <a:ext cx="3060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90" algn="l"/>
              </a:tabLst>
            </a:pPr>
            <a:r>
              <a:rPr dirty="0" sz="650" spc="-25">
                <a:latin typeface="Tahoma"/>
                <a:cs typeface="Tahoma"/>
              </a:rPr>
              <a:t>10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40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7" name="object 227" descr=""/>
          <p:cNvSpPr txBox="1"/>
          <p:nvPr/>
        </p:nvSpPr>
        <p:spPr>
          <a:xfrm>
            <a:off x="733285" y="9182201"/>
            <a:ext cx="2679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690" algn="l"/>
              </a:tabLst>
            </a:pPr>
            <a:r>
              <a:rPr dirty="0" sz="650" spc="-50">
                <a:latin typeface="Tahoma"/>
                <a:cs typeface="Tahoma"/>
              </a:rPr>
              <a:t>5</a:t>
            </a:r>
            <a:r>
              <a:rPr dirty="0" sz="650">
                <a:latin typeface="Tahoma"/>
                <a:cs typeface="Tahoma"/>
              </a:rPr>
              <a:t>	</a:t>
            </a:r>
            <a:r>
              <a:rPr dirty="0" sz="650" spc="-65">
                <a:latin typeface="Tahoma"/>
                <a:cs typeface="Tahoma"/>
              </a:rPr>
              <a:t>20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8" name="object 228" descr=""/>
          <p:cNvSpPr txBox="1"/>
          <p:nvPr/>
        </p:nvSpPr>
        <p:spPr>
          <a:xfrm>
            <a:off x="733285" y="9396501"/>
            <a:ext cx="596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latin typeface="Tahoma"/>
                <a:cs typeface="Tahoma"/>
              </a:rPr>
              <a:t>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29" name="object 229" descr=""/>
          <p:cNvSpPr txBox="1"/>
          <p:nvPr/>
        </p:nvSpPr>
        <p:spPr>
          <a:xfrm>
            <a:off x="1043515" y="9332752"/>
            <a:ext cx="112395" cy="14033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0">
                <a:solidFill>
                  <a:srgbClr val="0070B8"/>
                </a:solidFill>
                <a:latin typeface="Tahoma"/>
                <a:cs typeface="Tahoma"/>
              </a:rPr>
              <a:t>rated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0" name="object 230" descr=""/>
          <p:cNvSpPr txBox="1"/>
          <p:nvPr/>
        </p:nvSpPr>
        <p:spPr>
          <a:xfrm>
            <a:off x="1043515" y="8915206"/>
            <a:ext cx="112395" cy="37655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5">
                <a:solidFill>
                  <a:srgbClr val="0070B8"/>
                </a:solidFill>
                <a:latin typeface="Tahoma"/>
                <a:cs typeface="Tahoma"/>
              </a:rPr>
              <a:t>speed/Drehzahl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1" name="object 231" descr=""/>
          <p:cNvSpPr txBox="1"/>
          <p:nvPr/>
        </p:nvSpPr>
        <p:spPr>
          <a:xfrm>
            <a:off x="1040340" y="8591784"/>
            <a:ext cx="115570" cy="20574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50" spc="-10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550" spc="3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baseline="5050" sz="825" spc="-112">
                <a:solidFill>
                  <a:srgbClr val="0070B8"/>
                </a:solidFill>
                <a:latin typeface="Tahoma"/>
                <a:cs typeface="Tahoma"/>
              </a:rPr>
              <a:t>(rpm)</a:t>
            </a:r>
            <a:endParaRPr baseline="5050" sz="825">
              <a:latin typeface="Tahoma"/>
              <a:cs typeface="Tahoma"/>
            </a:endParaRPr>
          </a:p>
        </p:txBody>
      </p:sp>
      <p:sp>
        <p:nvSpPr>
          <p:cNvPr id="232" name="object 232" descr=""/>
          <p:cNvSpPr txBox="1"/>
          <p:nvPr/>
        </p:nvSpPr>
        <p:spPr>
          <a:xfrm>
            <a:off x="821583" y="8907798"/>
            <a:ext cx="112395" cy="565150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75">
                <a:solidFill>
                  <a:srgbClr val="42A62B"/>
                </a:solidFill>
                <a:latin typeface="Tahoma"/>
                <a:cs typeface="Tahoma"/>
              </a:rPr>
              <a:t>efficiency/Wirkungsgrad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3" name="object 233" descr=""/>
          <p:cNvSpPr txBox="1"/>
          <p:nvPr/>
        </p:nvSpPr>
        <p:spPr>
          <a:xfrm>
            <a:off x="821583" y="8560486"/>
            <a:ext cx="118110" cy="16700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r>
              <a:rPr dirty="0" sz="550" spc="15">
                <a:solidFill>
                  <a:srgbClr val="42A62B"/>
                </a:solidFill>
                <a:latin typeface="Times New Roman"/>
                <a:cs typeface="Times New Roman"/>
              </a:rPr>
              <a:t> </a:t>
            </a:r>
            <a:r>
              <a:rPr dirty="0" sz="550" spc="-100">
                <a:solidFill>
                  <a:srgbClr val="42A62B"/>
                </a:solidFill>
                <a:latin typeface="Tahoma"/>
                <a:cs typeface="Tahoma"/>
              </a:rPr>
              <a:t>(%)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34" name="object 234" descr=""/>
          <p:cNvSpPr txBox="1"/>
          <p:nvPr/>
        </p:nvSpPr>
        <p:spPr>
          <a:xfrm>
            <a:off x="588249" y="8916903"/>
            <a:ext cx="113030" cy="556260"/>
          </a:xfrm>
          <a:prstGeom prst="rect">
            <a:avLst/>
          </a:prstGeom>
        </p:spPr>
        <p:txBody>
          <a:bodyPr wrap="square" lIns="0" tIns="14604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55">
                <a:latin typeface="Tahoma"/>
                <a:cs typeface="Tahoma"/>
              </a:rPr>
              <a:t>current/Strom</a:t>
            </a:r>
            <a:r>
              <a:rPr dirty="0" sz="550" spc="175">
                <a:latin typeface="Tahoma"/>
                <a:cs typeface="Tahoma"/>
              </a:rPr>
              <a:t>  </a:t>
            </a:r>
            <a:r>
              <a:rPr dirty="0" sz="550" spc="-90">
                <a:latin typeface="Tahoma"/>
                <a:cs typeface="Tahoma"/>
              </a:rPr>
              <a:t>I</a:t>
            </a:r>
            <a:r>
              <a:rPr dirty="0" sz="550" spc="-50">
                <a:latin typeface="Tahoma"/>
                <a:cs typeface="Tahoma"/>
              </a:rPr>
              <a:t> (A)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235" name="object 235" descr=""/>
          <p:cNvGrpSpPr/>
          <p:nvPr/>
        </p:nvGrpSpPr>
        <p:grpSpPr>
          <a:xfrm>
            <a:off x="798918" y="7933423"/>
            <a:ext cx="2844800" cy="1536065"/>
            <a:chOff x="798918" y="7933423"/>
            <a:chExt cx="2844800" cy="1536065"/>
          </a:xfrm>
        </p:grpSpPr>
        <p:sp>
          <p:nvSpPr>
            <p:cNvPr id="236" name="object 236" descr=""/>
            <p:cNvSpPr/>
            <p:nvPr/>
          </p:nvSpPr>
          <p:spPr>
            <a:xfrm>
              <a:off x="1520647" y="8548829"/>
              <a:ext cx="1859914" cy="895350"/>
            </a:xfrm>
            <a:custGeom>
              <a:avLst/>
              <a:gdLst/>
              <a:ahLst/>
              <a:cxnLst/>
              <a:rect l="l" t="t" r="r" b="b"/>
              <a:pathLst>
                <a:path w="1859914" h="895350">
                  <a:moveTo>
                    <a:pt x="0" y="895322"/>
                  </a:moveTo>
                  <a:lnTo>
                    <a:pt x="2043" y="363581"/>
                  </a:lnTo>
                  <a:lnTo>
                    <a:pt x="21256" y="93108"/>
                  </a:lnTo>
                  <a:lnTo>
                    <a:pt x="74316" y="0"/>
                  </a:lnTo>
                  <a:lnTo>
                    <a:pt x="177901" y="353"/>
                  </a:lnTo>
                  <a:lnTo>
                    <a:pt x="253839" y="16395"/>
                  </a:lnTo>
                  <a:lnTo>
                    <a:pt x="296184" y="28762"/>
                  </a:lnTo>
                  <a:lnTo>
                    <a:pt x="341153" y="43793"/>
                  </a:lnTo>
                  <a:lnTo>
                    <a:pt x="388526" y="61314"/>
                  </a:lnTo>
                  <a:lnTo>
                    <a:pt x="438083" y="81150"/>
                  </a:lnTo>
                  <a:lnTo>
                    <a:pt x="489603" y="103128"/>
                  </a:lnTo>
                  <a:lnTo>
                    <a:pt x="542866" y="127073"/>
                  </a:lnTo>
                  <a:lnTo>
                    <a:pt x="597653" y="152811"/>
                  </a:lnTo>
                  <a:lnTo>
                    <a:pt x="653743" y="180166"/>
                  </a:lnTo>
                  <a:lnTo>
                    <a:pt x="710915" y="208966"/>
                  </a:lnTo>
                  <a:lnTo>
                    <a:pt x="768951" y="239036"/>
                  </a:lnTo>
                  <a:lnTo>
                    <a:pt x="827629" y="270200"/>
                  </a:lnTo>
                  <a:lnTo>
                    <a:pt x="886729" y="302286"/>
                  </a:lnTo>
                  <a:lnTo>
                    <a:pt x="946032" y="335118"/>
                  </a:lnTo>
                  <a:lnTo>
                    <a:pt x="1005317" y="368523"/>
                  </a:lnTo>
                  <a:lnTo>
                    <a:pt x="1064365" y="402325"/>
                  </a:lnTo>
                  <a:lnTo>
                    <a:pt x="1122954" y="436351"/>
                  </a:lnTo>
                  <a:lnTo>
                    <a:pt x="1180865" y="470426"/>
                  </a:lnTo>
                  <a:lnTo>
                    <a:pt x="1237877" y="504376"/>
                  </a:lnTo>
                  <a:lnTo>
                    <a:pt x="1293771" y="538027"/>
                  </a:lnTo>
                  <a:lnTo>
                    <a:pt x="1348327" y="571203"/>
                  </a:lnTo>
                  <a:lnTo>
                    <a:pt x="1401323" y="603732"/>
                  </a:lnTo>
                  <a:lnTo>
                    <a:pt x="1452541" y="635438"/>
                  </a:lnTo>
                  <a:lnTo>
                    <a:pt x="1501759" y="666147"/>
                  </a:lnTo>
                  <a:lnTo>
                    <a:pt x="1548759" y="695685"/>
                  </a:lnTo>
                  <a:lnTo>
                    <a:pt x="1593319" y="723877"/>
                  </a:lnTo>
                  <a:lnTo>
                    <a:pt x="1635219" y="750549"/>
                  </a:lnTo>
                  <a:lnTo>
                    <a:pt x="1674240" y="775527"/>
                  </a:lnTo>
                  <a:lnTo>
                    <a:pt x="1710161" y="798637"/>
                  </a:lnTo>
                  <a:lnTo>
                    <a:pt x="1742763" y="819703"/>
                  </a:lnTo>
                  <a:lnTo>
                    <a:pt x="1797125" y="855010"/>
                  </a:lnTo>
                  <a:lnTo>
                    <a:pt x="1818445" y="868902"/>
                  </a:lnTo>
                  <a:lnTo>
                    <a:pt x="1835565" y="880053"/>
                  </a:lnTo>
                  <a:lnTo>
                    <a:pt x="1848265" y="888290"/>
                  </a:lnTo>
                  <a:lnTo>
                    <a:pt x="1856323" y="893438"/>
                  </a:lnTo>
                  <a:lnTo>
                    <a:pt x="1859521" y="895322"/>
                  </a:lnTo>
                </a:path>
              </a:pathLst>
            </a:custGeom>
            <a:ln w="7112">
              <a:solidFill>
                <a:srgbClr val="42A62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 descr=""/>
            <p:cNvSpPr/>
            <p:nvPr/>
          </p:nvSpPr>
          <p:spPr>
            <a:xfrm>
              <a:off x="1322793" y="7935328"/>
              <a:ext cx="2319020" cy="1508760"/>
            </a:xfrm>
            <a:custGeom>
              <a:avLst/>
              <a:gdLst/>
              <a:ahLst/>
              <a:cxnLst/>
              <a:rect l="l" t="t" r="r" b="b"/>
              <a:pathLst>
                <a:path w="2319020" h="1508759">
                  <a:moveTo>
                    <a:pt x="0" y="1508137"/>
                  </a:moveTo>
                  <a:lnTo>
                    <a:pt x="2318905" y="1508137"/>
                  </a:lnTo>
                </a:path>
                <a:path w="231902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 descr=""/>
            <p:cNvSpPr/>
            <p:nvPr/>
          </p:nvSpPr>
          <p:spPr>
            <a:xfrm>
              <a:off x="1036548" y="7935328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 descr=""/>
            <p:cNvSpPr/>
            <p:nvPr/>
          </p:nvSpPr>
          <p:spPr>
            <a:xfrm>
              <a:off x="1320241" y="7935328"/>
              <a:ext cx="2320925" cy="1508760"/>
            </a:xfrm>
            <a:custGeom>
              <a:avLst/>
              <a:gdLst/>
              <a:ahLst/>
              <a:cxnLst/>
              <a:rect l="l" t="t" r="r" b="b"/>
              <a:pathLst>
                <a:path w="2320925" h="1508759">
                  <a:moveTo>
                    <a:pt x="103352" y="1508137"/>
                  </a:moveTo>
                  <a:lnTo>
                    <a:pt x="103352" y="0"/>
                  </a:lnTo>
                </a:path>
                <a:path w="2320925" h="1508759">
                  <a:moveTo>
                    <a:pt x="1816938" y="1508137"/>
                  </a:moveTo>
                  <a:lnTo>
                    <a:pt x="1816938" y="0"/>
                  </a:lnTo>
                </a:path>
                <a:path w="2320925" h="1508759">
                  <a:moveTo>
                    <a:pt x="1716125" y="1508137"/>
                  </a:moveTo>
                  <a:lnTo>
                    <a:pt x="1716125" y="0"/>
                  </a:lnTo>
                </a:path>
                <a:path w="2320925" h="1508759">
                  <a:moveTo>
                    <a:pt x="1615338" y="1508137"/>
                  </a:moveTo>
                  <a:lnTo>
                    <a:pt x="1615338" y="0"/>
                  </a:lnTo>
                </a:path>
                <a:path w="2320925" h="1508759">
                  <a:moveTo>
                    <a:pt x="1514538" y="1508137"/>
                  </a:moveTo>
                  <a:lnTo>
                    <a:pt x="1514538" y="0"/>
                  </a:lnTo>
                </a:path>
                <a:path w="2320925" h="1508759">
                  <a:moveTo>
                    <a:pt x="1413738" y="1508137"/>
                  </a:moveTo>
                  <a:lnTo>
                    <a:pt x="1413738" y="0"/>
                  </a:lnTo>
                </a:path>
                <a:path w="2320925" h="1508759">
                  <a:moveTo>
                    <a:pt x="1312926" y="1508137"/>
                  </a:moveTo>
                  <a:lnTo>
                    <a:pt x="1312926" y="0"/>
                  </a:lnTo>
                </a:path>
                <a:path w="2320925" h="1508759">
                  <a:moveTo>
                    <a:pt x="1212138" y="1508137"/>
                  </a:moveTo>
                  <a:lnTo>
                    <a:pt x="1212138" y="0"/>
                  </a:lnTo>
                </a:path>
                <a:path w="2320925" h="1508759">
                  <a:moveTo>
                    <a:pt x="1111338" y="1508137"/>
                  </a:moveTo>
                  <a:lnTo>
                    <a:pt x="1111338" y="0"/>
                  </a:lnTo>
                </a:path>
                <a:path w="2320925" h="1508759">
                  <a:moveTo>
                    <a:pt x="1010539" y="1508137"/>
                  </a:moveTo>
                  <a:lnTo>
                    <a:pt x="1010539" y="0"/>
                  </a:lnTo>
                </a:path>
                <a:path w="2320925" h="1508759">
                  <a:moveTo>
                    <a:pt x="909739" y="1508137"/>
                  </a:moveTo>
                  <a:lnTo>
                    <a:pt x="909739" y="0"/>
                  </a:lnTo>
                </a:path>
                <a:path w="2320925" h="1508759">
                  <a:moveTo>
                    <a:pt x="808939" y="1508137"/>
                  </a:moveTo>
                  <a:lnTo>
                    <a:pt x="808939" y="0"/>
                  </a:lnTo>
                </a:path>
                <a:path w="2320925" h="1508759">
                  <a:moveTo>
                    <a:pt x="708139" y="1508137"/>
                  </a:moveTo>
                  <a:lnTo>
                    <a:pt x="708139" y="0"/>
                  </a:lnTo>
                </a:path>
                <a:path w="2320925" h="1508759">
                  <a:moveTo>
                    <a:pt x="607339" y="1508137"/>
                  </a:moveTo>
                  <a:lnTo>
                    <a:pt x="607339" y="0"/>
                  </a:lnTo>
                </a:path>
                <a:path w="2320925" h="1508759">
                  <a:moveTo>
                    <a:pt x="506552" y="1508137"/>
                  </a:moveTo>
                  <a:lnTo>
                    <a:pt x="506552" y="0"/>
                  </a:lnTo>
                </a:path>
                <a:path w="2320925" h="1508759">
                  <a:moveTo>
                    <a:pt x="405752" y="1508137"/>
                  </a:moveTo>
                  <a:lnTo>
                    <a:pt x="405752" y="0"/>
                  </a:lnTo>
                </a:path>
                <a:path w="2320925" h="1508759">
                  <a:moveTo>
                    <a:pt x="304952" y="1508137"/>
                  </a:moveTo>
                  <a:lnTo>
                    <a:pt x="304952" y="0"/>
                  </a:lnTo>
                </a:path>
                <a:path w="2320925" h="1508759">
                  <a:moveTo>
                    <a:pt x="204152" y="1508137"/>
                  </a:moveTo>
                  <a:lnTo>
                    <a:pt x="204152" y="0"/>
                  </a:lnTo>
                </a:path>
                <a:path w="2320925" h="1508759">
                  <a:moveTo>
                    <a:pt x="2220137" y="1508137"/>
                  </a:moveTo>
                  <a:lnTo>
                    <a:pt x="2220137" y="0"/>
                  </a:lnTo>
                </a:path>
                <a:path w="2320925" h="1508759">
                  <a:moveTo>
                    <a:pt x="2119325" y="1508137"/>
                  </a:moveTo>
                  <a:lnTo>
                    <a:pt x="2119325" y="0"/>
                  </a:lnTo>
                </a:path>
                <a:path w="2320925" h="1508759">
                  <a:moveTo>
                    <a:pt x="2018538" y="1508137"/>
                  </a:moveTo>
                  <a:lnTo>
                    <a:pt x="2018538" y="0"/>
                  </a:lnTo>
                </a:path>
                <a:path w="2320925" h="1508759">
                  <a:moveTo>
                    <a:pt x="1917738" y="1508137"/>
                  </a:moveTo>
                  <a:lnTo>
                    <a:pt x="1917738" y="0"/>
                  </a:lnTo>
                </a:path>
                <a:path w="2320925" h="1508759">
                  <a:moveTo>
                    <a:pt x="2552" y="804341"/>
                  </a:moveTo>
                  <a:lnTo>
                    <a:pt x="2320912" y="804341"/>
                  </a:lnTo>
                </a:path>
                <a:path w="2320925" h="1508759">
                  <a:moveTo>
                    <a:pt x="2552" y="904887"/>
                  </a:moveTo>
                  <a:lnTo>
                    <a:pt x="2320912" y="904887"/>
                  </a:lnTo>
                </a:path>
                <a:path w="2320925" h="1508759">
                  <a:moveTo>
                    <a:pt x="2552" y="1005420"/>
                  </a:moveTo>
                  <a:lnTo>
                    <a:pt x="2320912" y="1005420"/>
                  </a:lnTo>
                </a:path>
                <a:path w="2320925" h="1508759">
                  <a:moveTo>
                    <a:pt x="2552" y="1105966"/>
                  </a:moveTo>
                  <a:lnTo>
                    <a:pt x="2320912" y="1105966"/>
                  </a:lnTo>
                </a:path>
                <a:path w="2320925" h="1508759">
                  <a:moveTo>
                    <a:pt x="2552" y="1206512"/>
                  </a:moveTo>
                  <a:lnTo>
                    <a:pt x="2320912" y="1206512"/>
                  </a:lnTo>
                </a:path>
                <a:path w="2320925" h="1508759">
                  <a:moveTo>
                    <a:pt x="2552" y="1307058"/>
                  </a:moveTo>
                  <a:lnTo>
                    <a:pt x="2320912" y="1307058"/>
                  </a:lnTo>
                </a:path>
                <a:path w="2320925" h="1508759">
                  <a:moveTo>
                    <a:pt x="2552" y="1407591"/>
                  </a:moveTo>
                  <a:lnTo>
                    <a:pt x="2320912" y="1407591"/>
                  </a:lnTo>
                </a:path>
                <a:path w="2320925" h="1508759">
                  <a:moveTo>
                    <a:pt x="0" y="342"/>
                  </a:moveTo>
                  <a:lnTo>
                    <a:pt x="2318359" y="342"/>
                  </a:lnTo>
                </a:path>
                <a:path w="2320925" h="1508759">
                  <a:moveTo>
                    <a:pt x="2540" y="100533"/>
                  </a:moveTo>
                  <a:lnTo>
                    <a:pt x="2320912" y="100533"/>
                  </a:lnTo>
                </a:path>
                <a:path w="2320925" h="1508759">
                  <a:moveTo>
                    <a:pt x="2552" y="201079"/>
                  </a:moveTo>
                  <a:lnTo>
                    <a:pt x="2320912" y="201079"/>
                  </a:lnTo>
                </a:path>
                <a:path w="2320925" h="1508759">
                  <a:moveTo>
                    <a:pt x="2552" y="301625"/>
                  </a:moveTo>
                  <a:lnTo>
                    <a:pt x="2320912" y="301625"/>
                  </a:lnTo>
                </a:path>
                <a:path w="2320925" h="1508759">
                  <a:moveTo>
                    <a:pt x="2552" y="402170"/>
                  </a:moveTo>
                  <a:lnTo>
                    <a:pt x="2320912" y="402170"/>
                  </a:lnTo>
                </a:path>
                <a:path w="2320925" h="1508759">
                  <a:moveTo>
                    <a:pt x="2552" y="502716"/>
                  </a:moveTo>
                  <a:lnTo>
                    <a:pt x="2320912" y="502716"/>
                  </a:lnTo>
                </a:path>
                <a:path w="2320925" h="1508759">
                  <a:moveTo>
                    <a:pt x="2552" y="603250"/>
                  </a:moveTo>
                  <a:lnTo>
                    <a:pt x="2320912" y="603250"/>
                  </a:lnTo>
                </a:path>
                <a:path w="2320925" h="1508759">
                  <a:moveTo>
                    <a:pt x="2552" y="703795"/>
                  </a:moveTo>
                  <a:lnTo>
                    <a:pt x="2320912" y="703795"/>
                  </a:lnTo>
                </a:path>
              </a:pathLst>
            </a:custGeom>
            <a:ln w="3175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 descr=""/>
            <p:cNvSpPr/>
            <p:nvPr/>
          </p:nvSpPr>
          <p:spPr>
            <a:xfrm>
              <a:off x="1016381" y="8035874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19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19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19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19" h="1407795">
                  <a:moveTo>
                    <a:pt x="0" y="1105966"/>
                  </a:moveTo>
                  <a:lnTo>
                    <a:pt x="20167" y="1105966"/>
                  </a:lnTo>
                </a:path>
                <a:path w="20319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19" h="1407795">
                  <a:moveTo>
                    <a:pt x="0" y="904875"/>
                  </a:moveTo>
                  <a:lnTo>
                    <a:pt x="20167" y="904875"/>
                  </a:lnTo>
                </a:path>
                <a:path w="20319" h="1407795">
                  <a:moveTo>
                    <a:pt x="0" y="804341"/>
                  </a:moveTo>
                  <a:lnTo>
                    <a:pt x="20167" y="804341"/>
                  </a:lnTo>
                </a:path>
                <a:path w="20319" h="1407795">
                  <a:moveTo>
                    <a:pt x="0" y="703795"/>
                  </a:moveTo>
                  <a:lnTo>
                    <a:pt x="20167" y="703795"/>
                  </a:lnTo>
                </a:path>
                <a:path w="20319" h="1407795">
                  <a:moveTo>
                    <a:pt x="0" y="603250"/>
                  </a:moveTo>
                  <a:lnTo>
                    <a:pt x="20167" y="603250"/>
                  </a:lnTo>
                </a:path>
                <a:path w="20319" h="1407795">
                  <a:moveTo>
                    <a:pt x="0" y="502704"/>
                  </a:moveTo>
                  <a:lnTo>
                    <a:pt x="20167" y="502704"/>
                  </a:lnTo>
                </a:path>
                <a:path w="20319" h="1407795">
                  <a:moveTo>
                    <a:pt x="0" y="402170"/>
                  </a:moveTo>
                  <a:lnTo>
                    <a:pt x="20167" y="402170"/>
                  </a:lnTo>
                </a:path>
                <a:path w="20319" h="1407795">
                  <a:moveTo>
                    <a:pt x="0" y="301625"/>
                  </a:moveTo>
                  <a:lnTo>
                    <a:pt x="20167" y="301625"/>
                  </a:lnTo>
                </a:path>
                <a:path w="20319" h="1407795">
                  <a:moveTo>
                    <a:pt x="0" y="201079"/>
                  </a:moveTo>
                  <a:lnTo>
                    <a:pt x="20167" y="201079"/>
                  </a:lnTo>
                </a:path>
                <a:path w="20319" h="1407795">
                  <a:moveTo>
                    <a:pt x="0" y="100533"/>
                  </a:moveTo>
                  <a:lnTo>
                    <a:pt x="20167" y="100533"/>
                  </a:lnTo>
                </a:path>
                <a:path w="20319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 descr=""/>
            <p:cNvSpPr/>
            <p:nvPr/>
          </p:nvSpPr>
          <p:spPr>
            <a:xfrm>
              <a:off x="820991" y="7935328"/>
              <a:ext cx="0" cy="1508760"/>
            </a:xfrm>
            <a:custGeom>
              <a:avLst/>
              <a:gdLst/>
              <a:ahLst/>
              <a:cxnLst/>
              <a:rect l="l" t="t" r="r" b="b"/>
              <a:pathLst>
                <a:path w="0" h="1508759">
                  <a:moveTo>
                    <a:pt x="0" y="1508137"/>
                  </a:moveTo>
                  <a:lnTo>
                    <a:pt x="0" y="0"/>
                  </a:lnTo>
                </a:path>
              </a:pathLst>
            </a:custGeom>
            <a:ln w="3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 descr=""/>
            <p:cNvSpPr/>
            <p:nvPr/>
          </p:nvSpPr>
          <p:spPr>
            <a:xfrm>
              <a:off x="800823" y="8035874"/>
              <a:ext cx="20320" cy="1407795"/>
            </a:xfrm>
            <a:custGeom>
              <a:avLst/>
              <a:gdLst/>
              <a:ahLst/>
              <a:cxnLst/>
              <a:rect l="l" t="t" r="r" b="b"/>
              <a:pathLst>
                <a:path w="20319" h="1407795">
                  <a:moveTo>
                    <a:pt x="0" y="1407591"/>
                  </a:moveTo>
                  <a:lnTo>
                    <a:pt x="20167" y="1407591"/>
                  </a:lnTo>
                </a:path>
                <a:path w="20319" h="1407795">
                  <a:moveTo>
                    <a:pt x="0" y="1307045"/>
                  </a:moveTo>
                  <a:lnTo>
                    <a:pt x="20167" y="1307045"/>
                  </a:lnTo>
                </a:path>
                <a:path w="20319" h="1407795">
                  <a:moveTo>
                    <a:pt x="0" y="1206512"/>
                  </a:moveTo>
                  <a:lnTo>
                    <a:pt x="20167" y="1206512"/>
                  </a:lnTo>
                </a:path>
                <a:path w="20319" h="1407795">
                  <a:moveTo>
                    <a:pt x="0" y="1105966"/>
                  </a:moveTo>
                  <a:lnTo>
                    <a:pt x="20167" y="1105966"/>
                  </a:lnTo>
                </a:path>
                <a:path w="20319" h="1407795">
                  <a:moveTo>
                    <a:pt x="0" y="1005420"/>
                  </a:moveTo>
                  <a:lnTo>
                    <a:pt x="20167" y="1005420"/>
                  </a:lnTo>
                </a:path>
                <a:path w="20319" h="1407795">
                  <a:moveTo>
                    <a:pt x="0" y="904875"/>
                  </a:moveTo>
                  <a:lnTo>
                    <a:pt x="20167" y="904875"/>
                  </a:lnTo>
                </a:path>
                <a:path w="20319" h="1407795">
                  <a:moveTo>
                    <a:pt x="0" y="804341"/>
                  </a:moveTo>
                  <a:lnTo>
                    <a:pt x="20167" y="804341"/>
                  </a:lnTo>
                </a:path>
                <a:path w="20319" h="1407795">
                  <a:moveTo>
                    <a:pt x="0" y="703795"/>
                  </a:moveTo>
                  <a:lnTo>
                    <a:pt x="20167" y="703795"/>
                  </a:lnTo>
                </a:path>
                <a:path w="20319" h="1407795">
                  <a:moveTo>
                    <a:pt x="0" y="603250"/>
                  </a:moveTo>
                  <a:lnTo>
                    <a:pt x="20167" y="603250"/>
                  </a:lnTo>
                </a:path>
                <a:path w="20319" h="1407795">
                  <a:moveTo>
                    <a:pt x="0" y="502704"/>
                  </a:moveTo>
                  <a:lnTo>
                    <a:pt x="20167" y="502704"/>
                  </a:lnTo>
                </a:path>
                <a:path w="20319" h="1407795">
                  <a:moveTo>
                    <a:pt x="0" y="402170"/>
                  </a:moveTo>
                  <a:lnTo>
                    <a:pt x="20167" y="402170"/>
                  </a:lnTo>
                </a:path>
                <a:path w="20319" h="1407795">
                  <a:moveTo>
                    <a:pt x="0" y="301625"/>
                  </a:moveTo>
                  <a:lnTo>
                    <a:pt x="20167" y="301625"/>
                  </a:lnTo>
                </a:path>
                <a:path w="20319" h="1407795">
                  <a:moveTo>
                    <a:pt x="0" y="201079"/>
                  </a:moveTo>
                  <a:lnTo>
                    <a:pt x="20167" y="201079"/>
                  </a:lnTo>
                </a:path>
                <a:path w="20319" h="1407795">
                  <a:moveTo>
                    <a:pt x="0" y="100533"/>
                  </a:moveTo>
                  <a:lnTo>
                    <a:pt x="20167" y="100533"/>
                  </a:lnTo>
                </a:path>
                <a:path w="20319" h="1407795">
                  <a:moveTo>
                    <a:pt x="0" y="0"/>
                  </a:moveTo>
                  <a:lnTo>
                    <a:pt x="20167" y="0"/>
                  </a:lnTo>
                </a:path>
              </a:pathLst>
            </a:custGeom>
            <a:ln w="3556">
              <a:solidFill>
                <a:srgbClr val="9C9E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 descr=""/>
            <p:cNvSpPr/>
            <p:nvPr/>
          </p:nvSpPr>
          <p:spPr>
            <a:xfrm>
              <a:off x="1690306" y="8072628"/>
              <a:ext cx="0" cy="1393190"/>
            </a:xfrm>
            <a:custGeom>
              <a:avLst/>
              <a:gdLst/>
              <a:ahLst/>
              <a:cxnLst/>
              <a:rect l="l" t="t" r="r" b="b"/>
              <a:pathLst>
                <a:path w="0" h="1393190">
                  <a:moveTo>
                    <a:pt x="0" y="1392923"/>
                  </a:moveTo>
                  <a:lnTo>
                    <a:pt x="0" y="0"/>
                  </a:lnTo>
                </a:path>
              </a:pathLst>
            </a:custGeom>
            <a:ln w="7112">
              <a:solidFill>
                <a:srgbClr val="E20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1494053" y="8684869"/>
              <a:ext cx="1886585" cy="759460"/>
            </a:xfrm>
            <a:custGeom>
              <a:avLst/>
              <a:gdLst/>
              <a:ahLst/>
              <a:cxnLst/>
              <a:rect l="l" t="t" r="r" b="b"/>
              <a:pathLst>
                <a:path w="1886585" h="759459">
                  <a:moveTo>
                    <a:pt x="0" y="0"/>
                  </a:moveTo>
                  <a:lnTo>
                    <a:pt x="1886115" y="759282"/>
                  </a:lnTo>
                </a:path>
              </a:pathLst>
            </a:custGeom>
            <a:ln w="7112">
              <a:solidFill>
                <a:srgbClr val="0070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1524393" y="8624544"/>
              <a:ext cx="1438910" cy="819150"/>
            </a:xfrm>
            <a:custGeom>
              <a:avLst/>
              <a:gdLst/>
              <a:ahLst/>
              <a:cxnLst/>
              <a:rect l="l" t="t" r="r" b="b"/>
              <a:pathLst>
                <a:path w="1438910" h="819150">
                  <a:moveTo>
                    <a:pt x="0" y="0"/>
                  </a:moveTo>
                  <a:lnTo>
                    <a:pt x="1438783" y="818921"/>
                  </a:lnTo>
                </a:path>
              </a:pathLst>
            </a:custGeom>
            <a:ln w="7112">
              <a:solidFill>
                <a:srgbClr val="0070B8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 descr=""/>
            <p:cNvSpPr/>
            <p:nvPr/>
          </p:nvSpPr>
          <p:spPr>
            <a:xfrm>
              <a:off x="1503400" y="8562086"/>
              <a:ext cx="1785620" cy="885825"/>
            </a:xfrm>
            <a:custGeom>
              <a:avLst/>
              <a:gdLst/>
              <a:ahLst/>
              <a:cxnLst/>
              <a:rect l="l" t="t" r="r" b="b"/>
              <a:pathLst>
                <a:path w="1785620" h="885825">
                  <a:moveTo>
                    <a:pt x="0" y="885520"/>
                  </a:moveTo>
                  <a:lnTo>
                    <a:pt x="1785416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1502676" y="8627046"/>
              <a:ext cx="1332230" cy="816610"/>
            </a:xfrm>
            <a:custGeom>
              <a:avLst/>
              <a:gdLst/>
              <a:ahLst/>
              <a:cxnLst/>
              <a:rect l="l" t="t" r="r" b="b"/>
              <a:pathLst>
                <a:path w="1332230" h="816609">
                  <a:moveTo>
                    <a:pt x="0" y="816419"/>
                  </a:moveTo>
                  <a:lnTo>
                    <a:pt x="1332103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8" name="object 248" descr=""/>
          <p:cNvSpPr txBox="1"/>
          <p:nvPr/>
        </p:nvSpPr>
        <p:spPr>
          <a:xfrm>
            <a:off x="1666773" y="9327845"/>
            <a:ext cx="1746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 spc="-150">
                <a:solidFill>
                  <a:srgbClr val="E2001A"/>
                </a:solidFill>
                <a:latin typeface="Tahoma"/>
                <a:cs typeface="Tahoma"/>
              </a:rPr>
              <a:t>M</a:t>
            </a:r>
            <a:r>
              <a:rPr dirty="0" sz="650" spc="-100">
                <a:solidFill>
                  <a:srgbClr val="E2001A"/>
                </a:solidFill>
                <a:latin typeface="Tahoma"/>
                <a:cs typeface="Tahoma"/>
              </a:rPr>
              <a:t> </a:t>
            </a:r>
            <a:r>
              <a:rPr dirty="0" baseline="-8547" sz="975" spc="-75">
                <a:solidFill>
                  <a:srgbClr val="E2001A"/>
                </a:solidFill>
                <a:latin typeface="Tahoma"/>
                <a:cs typeface="Tahoma"/>
              </a:rPr>
              <a:t>N</a:t>
            </a:r>
            <a:endParaRPr baseline="-8547" sz="975">
              <a:latin typeface="Tahoma"/>
              <a:cs typeface="Tahoma"/>
            </a:endParaRPr>
          </a:p>
        </p:txBody>
      </p:sp>
      <p:sp>
        <p:nvSpPr>
          <p:cNvPr id="249" name="object 249" descr=""/>
          <p:cNvSpPr txBox="1"/>
          <p:nvPr/>
        </p:nvSpPr>
        <p:spPr>
          <a:xfrm>
            <a:off x="1100239" y="8423262"/>
            <a:ext cx="54356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1367" sz="975" spc="-75">
                <a:latin typeface="Tahoma"/>
                <a:cs typeface="Tahoma"/>
              </a:rPr>
              <a:t>5000</a:t>
            </a:r>
            <a:r>
              <a:rPr dirty="0" baseline="21367" sz="975" spc="322">
                <a:latin typeface="Tahoma"/>
                <a:cs typeface="Tahoma"/>
              </a:rPr>
              <a:t> </a:t>
            </a:r>
            <a:r>
              <a:rPr dirty="0" sz="650" spc="-140">
                <a:solidFill>
                  <a:srgbClr val="0070B8"/>
                </a:solidFill>
                <a:latin typeface="Tahoma"/>
                <a:cs typeface="Tahoma"/>
              </a:rPr>
              <a:t>N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60">
                <a:solidFill>
                  <a:srgbClr val="0070B8"/>
                </a:solidFill>
                <a:latin typeface="Tahoma"/>
                <a:cs typeface="Tahoma"/>
              </a:rPr>
              <a:t>=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55">
                <a:solidFill>
                  <a:srgbClr val="0070B8"/>
                </a:solidFill>
                <a:latin typeface="Tahoma"/>
                <a:cs typeface="Tahoma"/>
              </a:rPr>
              <a:t>f</a:t>
            </a:r>
            <a:r>
              <a:rPr dirty="0" sz="650" spc="-60">
                <a:solidFill>
                  <a:srgbClr val="0070B8"/>
                </a:solidFill>
                <a:latin typeface="Tahoma"/>
                <a:cs typeface="Tahoma"/>
              </a:rPr>
              <a:t> </a:t>
            </a:r>
            <a:r>
              <a:rPr dirty="0" sz="650" spc="-105">
                <a:solidFill>
                  <a:srgbClr val="0070B8"/>
                </a:solidFill>
                <a:latin typeface="Tahoma"/>
                <a:cs typeface="Tahoma"/>
              </a:rPr>
              <a:t>(M </a:t>
            </a:r>
            <a:r>
              <a:rPr dirty="0" sz="650" spc="-50">
                <a:solidFill>
                  <a:srgbClr val="0070B8"/>
                </a:solidFill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0" name="object 250" descr=""/>
          <p:cNvSpPr txBox="1"/>
          <p:nvPr/>
        </p:nvSpPr>
        <p:spPr>
          <a:xfrm>
            <a:off x="2557208" y="8524544"/>
            <a:ext cx="2730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85">
                <a:latin typeface="Tahoma"/>
                <a:cs typeface="Tahoma"/>
              </a:rPr>
              <a:t>J</a:t>
            </a:r>
            <a:r>
              <a:rPr dirty="0" sz="650" spc="-55">
                <a:latin typeface="Tahoma"/>
                <a:cs typeface="Tahoma"/>
              </a:rPr>
              <a:t> 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55">
                <a:latin typeface="Tahoma"/>
                <a:cs typeface="Tahoma"/>
              </a:rPr>
              <a:t> f</a:t>
            </a:r>
            <a:r>
              <a:rPr dirty="0" sz="650" spc="-50">
                <a:latin typeface="Tahoma"/>
                <a:cs typeface="Tahoma"/>
              </a:rPr>
              <a:t> </a:t>
            </a:r>
            <a:r>
              <a:rPr dirty="0" sz="650" spc="-105">
                <a:latin typeface="Tahoma"/>
                <a:cs typeface="Tahoma"/>
              </a:rPr>
              <a:t>(M</a:t>
            </a:r>
            <a:r>
              <a:rPr dirty="0" sz="650" spc="-100">
                <a:latin typeface="Tahoma"/>
                <a:cs typeface="Tahoma"/>
              </a:rPr>
              <a:t> </a:t>
            </a:r>
            <a:r>
              <a:rPr dirty="0" sz="650" spc="-50">
                <a:latin typeface="Tahoma"/>
                <a:cs typeface="Tahoma"/>
              </a:rPr>
              <a:t>)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1" name="object 251" descr=""/>
          <p:cNvSpPr txBox="1"/>
          <p:nvPr/>
        </p:nvSpPr>
        <p:spPr>
          <a:xfrm>
            <a:off x="2090343" y="8593773"/>
            <a:ext cx="755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42A62B"/>
                </a:solidFill>
                <a:latin typeface="Symbol"/>
                <a:cs typeface="Symbol"/>
              </a:rPr>
              <a:t></a:t>
            </a:r>
            <a:endParaRPr sz="650">
              <a:latin typeface="Symbol"/>
              <a:cs typeface="Symbol"/>
            </a:endParaRPr>
          </a:p>
        </p:txBody>
      </p:sp>
      <p:sp>
        <p:nvSpPr>
          <p:cNvPr id="252" name="object 252" descr=""/>
          <p:cNvSpPr/>
          <p:nvPr/>
        </p:nvSpPr>
        <p:spPr>
          <a:xfrm>
            <a:off x="3288347" y="8356257"/>
            <a:ext cx="635" cy="1106805"/>
          </a:xfrm>
          <a:custGeom>
            <a:avLst/>
            <a:gdLst/>
            <a:ahLst/>
            <a:cxnLst/>
            <a:rect l="l" t="t" r="r" b="b"/>
            <a:pathLst>
              <a:path w="635" h="1106804">
                <a:moveTo>
                  <a:pt x="469" y="1106500"/>
                </a:moveTo>
                <a:lnTo>
                  <a:pt x="0" y="0"/>
                </a:lnTo>
              </a:path>
            </a:pathLst>
          </a:custGeom>
          <a:ln w="71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 descr=""/>
          <p:cNvSpPr txBox="1"/>
          <p:nvPr/>
        </p:nvSpPr>
        <p:spPr>
          <a:xfrm>
            <a:off x="2451214" y="9444711"/>
            <a:ext cx="119443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ahoma"/>
                <a:cs typeface="Tahoma"/>
              </a:rPr>
              <a:t>200</a:t>
            </a:r>
            <a:r>
              <a:rPr dirty="0" sz="650" spc="32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240</a:t>
            </a:r>
            <a:r>
              <a:rPr dirty="0" sz="650" spc="320">
                <a:latin typeface="Tahoma"/>
                <a:cs typeface="Tahoma"/>
              </a:rPr>
              <a:t> </a:t>
            </a:r>
            <a:r>
              <a:rPr dirty="0" sz="650">
                <a:latin typeface="Tahoma"/>
                <a:cs typeface="Tahoma"/>
              </a:rPr>
              <a:t>280</a:t>
            </a:r>
            <a:r>
              <a:rPr dirty="0" sz="650" spc="320">
                <a:latin typeface="Tahoma"/>
                <a:cs typeface="Tahoma"/>
              </a:rPr>
              <a:t> </a:t>
            </a:r>
            <a:r>
              <a:rPr dirty="0" sz="650" spc="-145">
                <a:latin typeface="Tahoma"/>
                <a:cs typeface="Tahoma"/>
              </a:rPr>
              <a:t>3</a:t>
            </a:r>
            <a:r>
              <a:rPr dirty="0" baseline="62500" sz="600" spc="-217">
                <a:solidFill>
                  <a:srgbClr val="010101"/>
                </a:solidFill>
                <a:latin typeface="Tahoma"/>
                <a:cs typeface="Tahoma"/>
              </a:rPr>
              <a:t>M</a:t>
            </a:r>
            <a:r>
              <a:rPr dirty="0" sz="650" spc="-145">
                <a:latin typeface="Tahoma"/>
                <a:cs typeface="Tahoma"/>
              </a:rPr>
              <a:t>2</a:t>
            </a:r>
            <a:r>
              <a:rPr dirty="0" baseline="62500" sz="600" spc="-217">
                <a:solidFill>
                  <a:srgbClr val="010101"/>
                </a:solidFill>
                <a:latin typeface="Tahoma"/>
                <a:cs typeface="Tahoma"/>
              </a:rPr>
              <a:t>m</a:t>
            </a:r>
            <a:r>
              <a:rPr dirty="0" sz="650" spc="-145">
                <a:latin typeface="Tahoma"/>
                <a:cs typeface="Tahoma"/>
              </a:rPr>
              <a:t>0</a:t>
            </a:r>
            <a:r>
              <a:rPr dirty="0" baseline="62500" sz="600" spc="-217">
                <a:solidFill>
                  <a:srgbClr val="010101"/>
                </a:solidFill>
                <a:latin typeface="Tahoma"/>
                <a:cs typeface="Tahoma"/>
              </a:rPr>
              <a:t>ax</a:t>
            </a:r>
            <a:r>
              <a:rPr dirty="0" baseline="62500" sz="600" spc="465">
                <a:solidFill>
                  <a:srgbClr val="010101"/>
                </a:solidFill>
                <a:latin typeface="Tahoma"/>
                <a:cs typeface="Tahoma"/>
              </a:rPr>
              <a:t> </a:t>
            </a:r>
            <a:r>
              <a:rPr dirty="0" sz="650" spc="-10">
                <a:latin typeface="Tahoma"/>
                <a:cs typeface="Tahoma"/>
              </a:rPr>
              <a:t>360</a:t>
            </a:r>
            <a:r>
              <a:rPr dirty="0" sz="650" spc="300">
                <a:latin typeface="Tahoma"/>
                <a:cs typeface="Tahoma"/>
              </a:rPr>
              <a:t> </a:t>
            </a:r>
            <a:r>
              <a:rPr dirty="0" sz="650" spc="-25">
                <a:latin typeface="Tahoma"/>
                <a:cs typeface="Tahoma"/>
              </a:rPr>
              <a:t>400</a:t>
            </a:r>
            <a:endParaRPr sz="650">
              <a:latin typeface="Tahoma"/>
              <a:cs typeface="Tahoma"/>
            </a:endParaRPr>
          </a:p>
        </p:txBody>
      </p:sp>
      <p:sp>
        <p:nvSpPr>
          <p:cNvPr id="254" name="object 254" descr=""/>
          <p:cNvSpPr txBox="1"/>
          <p:nvPr/>
        </p:nvSpPr>
        <p:spPr>
          <a:xfrm>
            <a:off x="3210979" y="8014538"/>
            <a:ext cx="3765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latin typeface="Symbol"/>
                <a:cs typeface="Symbol"/>
              </a:rPr>
              <a:t></a:t>
            </a:r>
            <a:r>
              <a:rPr dirty="0" baseline="-18518" sz="900" spc="-104">
                <a:latin typeface="Tahoma"/>
                <a:cs typeface="Tahoma"/>
              </a:rPr>
              <a:t>R</a:t>
            </a:r>
            <a:r>
              <a:rPr dirty="0" baseline="-18518" sz="900" spc="-67">
                <a:latin typeface="Tahoma"/>
                <a:cs typeface="Tahoma"/>
              </a:rPr>
              <a:t> </a:t>
            </a:r>
            <a:r>
              <a:rPr dirty="0" sz="650" spc="-30">
                <a:latin typeface="Tahoma"/>
                <a:cs typeface="Tahoma"/>
              </a:rPr>
              <a:t>=20°C</a:t>
            </a:r>
            <a:endParaRPr sz="650">
              <a:latin typeface="Tahoma"/>
              <a:cs typeface="Tahoma"/>
            </a:endParaRPr>
          </a:p>
        </p:txBody>
      </p:sp>
      <p:pic>
        <p:nvPicPr>
          <p:cNvPr id="255" name="object 25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9637" y="8182648"/>
            <a:ext cx="120980" cy="68021"/>
          </a:xfrm>
          <a:prstGeom prst="rect">
            <a:avLst/>
          </a:prstGeom>
        </p:spPr>
      </p:pic>
      <p:sp>
        <p:nvSpPr>
          <p:cNvPr id="256" name="object 256" descr=""/>
          <p:cNvSpPr txBox="1"/>
          <p:nvPr/>
        </p:nvSpPr>
        <p:spPr>
          <a:xfrm>
            <a:off x="3342068" y="8154251"/>
            <a:ext cx="3162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900" spc="-240">
                <a:latin typeface="Tahoma"/>
                <a:cs typeface="Tahoma"/>
              </a:rPr>
              <a:t>W</a:t>
            </a:r>
            <a:r>
              <a:rPr dirty="0" sz="650" spc="-160">
                <a:latin typeface="Tahoma"/>
                <a:cs typeface="Tahoma"/>
              </a:rPr>
              <a:t>=</a:t>
            </a:r>
            <a:r>
              <a:rPr dirty="0" sz="650" spc="-105">
                <a:latin typeface="Tahoma"/>
                <a:cs typeface="Tahoma"/>
              </a:rPr>
              <a:t> </a:t>
            </a:r>
            <a:r>
              <a:rPr dirty="0" sz="650" spc="-35">
                <a:latin typeface="Tahoma"/>
                <a:cs typeface="Tahoma"/>
              </a:rPr>
              <a:t>100K</a:t>
            </a:r>
            <a:endParaRPr sz="650">
              <a:latin typeface="Tahoma"/>
              <a:cs typeface="Tahoma"/>
            </a:endParaRPr>
          </a:p>
        </p:txBody>
      </p:sp>
      <p:grpSp>
        <p:nvGrpSpPr>
          <p:cNvPr id="257" name="object 257" descr=""/>
          <p:cNvGrpSpPr/>
          <p:nvPr/>
        </p:nvGrpSpPr>
        <p:grpSpPr>
          <a:xfrm>
            <a:off x="540004" y="5042103"/>
            <a:ext cx="6477000" cy="3174365"/>
            <a:chOff x="540004" y="5042103"/>
            <a:chExt cx="6477000" cy="3174365"/>
          </a:xfrm>
        </p:grpSpPr>
        <p:sp>
          <p:nvSpPr>
            <p:cNvPr id="258" name="object 258" descr=""/>
            <p:cNvSpPr/>
            <p:nvPr/>
          </p:nvSpPr>
          <p:spPr>
            <a:xfrm>
              <a:off x="3075177" y="8095424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 h="0">
                  <a:moveTo>
                    <a:pt x="0" y="0"/>
                  </a:moveTo>
                  <a:lnTo>
                    <a:pt x="143992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3097682" y="8212874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 h="0">
                  <a:moveTo>
                    <a:pt x="0" y="0"/>
                  </a:moveTo>
                  <a:lnTo>
                    <a:pt x="98983" y="0"/>
                  </a:lnTo>
                </a:path>
              </a:pathLst>
            </a:custGeom>
            <a:ln w="7112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3075177" y="8212874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 h="0">
                  <a:moveTo>
                    <a:pt x="121488" y="0"/>
                  </a:moveTo>
                  <a:lnTo>
                    <a:pt x="143992" y="0"/>
                  </a:lnTo>
                </a:path>
                <a:path w="144144" h="0">
                  <a:moveTo>
                    <a:pt x="0" y="0"/>
                  </a:moveTo>
                  <a:lnTo>
                    <a:pt x="22504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541591" y="5043690"/>
              <a:ext cx="6473825" cy="216535"/>
            </a:xfrm>
            <a:custGeom>
              <a:avLst/>
              <a:gdLst/>
              <a:ahLst/>
              <a:cxnLst/>
              <a:rect l="l" t="t" r="r" b="b"/>
              <a:pathLst>
                <a:path w="6473825" h="216535">
                  <a:moveTo>
                    <a:pt x="6473647" y="0"/>
                  </a:moveTo>
                  <a:lnTo>
                    <a:pt x="2962414" y="0"/>
                  </a:lnTo>
                  <a:lnTo>
                    <a:pt x="0" y="0"/>
                  </a:lnTo>
                  <a:lnTo>
                    <a:pt x="0" y="216001"/>
                  </a:lnTo>
                  <a:lnTo>
                    <a:pt x="2962414" y="216001"/>
                  </a:lnTo>
                  <a:lnTo>
                    <a:pt x="6473647" y="216001"/>
                  </a:lnTo>
                  <a:lnTo>
                    <a:pt x="6473647" y="0"/>
                  </a:lnTo>
                  <a:close/>
                </a:path>
              </a:pathLst>
            </a:custGeom>
            <a:solidFill>
              <a:srgbClr val="EC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540004" y="5043690"/>
              <a:ext cx="6477000" cy="216535"/>
            </a:xfrm>
            <a:custGeom>
              <a:avLst/>
              <a:gdLst/>
              <a:ahLst/>
              <a:cxnLst/>
              <a:rect l="l" t="t" r="r" b="b"/>
              <a:pathLst>
                <a:path w="6477000" h="216535">
                  <a:moveTo>
                    <a:pt x="0" y="0"/>
                  </a:moveTo>
                  <a:lnTo>
                    <a:pt x="2964002" y="0"/>
                  </a:lnTo>
                </a:path>
                <a:path w="6477000" h="216535">
                  <a:moveTo>
                    <a:pt x="1587" y="214414"/>
                  </a:moveTo>
                  <a:lnTo>
                    <a:pt x="1587" y="1587"/>
                  </a:lnTo>
                </a:path>
                <a:path w="6477000" h="216535">
                  <a:moveTo>
                    <a:pt x="2963989" y="0"/>
                  </a:moveTo>
                  <a:lnTo>
                    <a:pt x="6476809" y="0"/>
                  </a:lnTo>
                </a:path>
                <a:path w="6477000" h="216535">
                  <a:moveTo>
                    <a:pt x="6475234" y="214414"/>
                  </a:moveTo>
                  <a:lnTo>
                    <a:pt x="6475234" y="1587"/>
                  </a:lnTo>
                </a:path>
                <a:path w="6477000" h="216535">
                  <a:moveTo>
                    <a:pt x="0" y="216001"/>
                  </a:moveTo>
                  <a:lnTo>
                    <a:pt x="2964002" y="216001"/>
                  </a:lnTo>
                </a:path>
                <a:path w="6477000" h="216535">
                  <a:moveTo>
                    <a:pt x="2963989" y="216001"/>
                  </a:moveTo>
                  <a:lnTo>
                    <a:pt x="6476809" y="216001"/>
                  </a:lnTo>
                </a:path>
              </a:pathLst>
            </a:custGeom>
            <a:ln w="3175">
              <a:solidFill>
                <a:srgbClr val="5858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3" name="object 263" descr=""/>
          <p:cNvSpPr txBox="1"/>
          <p:nvPr/>
        </p:nvSpPr>
        <p:spPr>
          <a:xfrm>
            <a:off x="577583" y="5065496"/>
            <a:ext cx="2312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Characteristic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diagram</a:t>
            </a:r>
            <a:r>
              <a:rPr dirty="0" sz="900">
                <a:latin typeface="Arial"/>
                <a:cs typeface="Arial"/>
              </a:rPr>
              <a:t>/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endParaRPr sz="900">
              <a:latin typeface="Arial"/>
              <a:cs typeface="Arial"/>
            </a:endParaRPr>
          </a:p>
        </p:txBody>
      </p:sp>
      <p:sp>
        <p:nvSpPr>
          <p:cNvPr id="264" name="object 264" descr=""/>
          <p:cNvSpPr txBox="1"/>
          <p:nvPr/>
        </p:nvSpPr>
        <p:spPr>
          <a:xfrm>
            <a:off x="3540010" y="5065496"/>
            <a:ext cx="3413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In</a:t>
            </a:r>
            <a:r>
              <a:rPr dirty="0" sz="900" spc="-5" i="1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004494"/>
                </a:solidFill>
                <a:latin typeface="Arial"/>
                <a:cs typeface="Arial"/>
              </a:rPr>
              <a:t>accordance</a:t>
            </a:r>
            <a:r>
              <a:rPr dirty="0" sz="900" i="1">
                <a:solidFill>
                  <a:srgbClr val="004494"/>
                </a:solidFill>
                <a:latin typeface="Arial"/>
                <a:cs typeface="Arial"/>
              </a:rPr>
              <a:t> with</a:t>
            </a:r>
            <a:r>
              <a:rPr dirty="0" sz="900">
                <a:latin typeface="Arial"/>
                <a:cs typeface="Arial"/>
              </a:rPr>
              <a:t>/ </a:t>
            </a:r>
            <a:r>
              <a:rPr dirty="0" sz="900" spc="-25">
                <a:solidFill>
                  <a:srgbClr val="7894C7"/>
                </a:solidFill>
                <a:latin typeface="Arial"/>
                <a:cs typeface="Arial"/>
              </a:rPr>
              <a:t>Belastungskennlinien</a:t>
            </a:r>
            <a:r>
              <a:rPr dirty="0" sz="900" spc="-5">
                <a:solidFill>
                  <a:srgbClr val="7894C7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7894C7"/>
                </a:solidFill>
                <a:latin typeface="Arial"/>
                <a:cs typeface="Arial"/>
              </a:rPr>
              <a:t>gezeichnet</a:t>
            </a:r>
            <a:r>
              <a:rPr dirty="0" sz="900">
                <a:solidFill>
                  <a:srgbClr val="7894C7"/>
                </a:solidFill>
                <a:latin typeface="Arial"/>
                <a:cs typeface="Arial"/>
              </a:rPr>
              <a:t> nach </a:t>
            </a:r>
            <a:r>
              <a:rPr dirty="0" sz="900" spc="-30">
                <a:latin typeface="Arial"/>
                <a:cs typeface="Arial"/>
              </a:rPr>
              <a:t>EN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60034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2"/>
            <a:ext cx="7560309" cy="10594340"/>
          </a:xfrm>
          <a:custGeom>
            <a:avLst/>
            <a:gdLst/>
            <a:ahLst/>
            <a:cxnLst/>
            <a:rect l="l" t="t" r="r" b="b"/>
            <a:pathLst>
              <a:path w="7560309" h="10594340">
                <a:moveTo>
                  <a:pt x="7559992" y="0"/>
                </a:moveTo>
                <a:lnTo>
                  <a:pt x="0" y="0"/>
                </a:lnTo>
                <a:lnTo>
                  <a:pt x="0" y="10593844"/>
                </a:lnTo>
                <a:lnTo>
                  <a:pt x="7559992" y="10593844"/>
                </a:lnTo>
                <a:lnTo>
                  <a:pt x="7559992" y="0"/>
                </a:lnTo>
                <a:close/>
              </a:path>
            </a:pathLst>
          </a:custGeom>
          <a:solidFill>
            <a:srgbClr val="00449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46646" y="548068"/>
          <a:ext cx="6636384" cy="144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930"/>
                <a:gridCol w="1922145"/>
                <a:gridCol w="1851660"/>
                <a:gridCol w="1388110"/>
              </a:tblGrid>
              <a:tr h="113030">
                <a:tc>
                  <a:txBody>
                    <a:bodyPr/>
                    <a:lstStyle/>
                    <a:p>
                      <a:pPr marL="31750">
                        <a:lnSpc>
                          <a:spcPts val="78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Архангельск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(8182)63-90-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76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Калининград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(4012)72-03-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78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Нижний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Новгород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(831)429-08-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77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Смоленск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(4812)29-41-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Астана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+7(7172)727-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Калуга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(4842)92-23-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Новокузнецк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(3843)20-46-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Сочи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(862)225-72-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Белгород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(4722)40-23-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Кемерово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(3842)65-04-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Новосибирск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(383)227-86-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Ставрополь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(8652)20-65-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Брянск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(4832)59-03-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Киров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(8332)68-02-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Орел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(4862)44-53-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Тверь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(4822)63-31-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Владивосток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(423)249-28-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Краснодар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(861)203-40-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Оренбург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(3532)37-68-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Томск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(3822)98-41-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Волгоград</a:t>
                      </a:r>
                      <a:r>
                        <a:rPr dirty="0" sz="8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(844)278-03-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Красноярск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(391)204-63-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Пенза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(8412)22-31-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Тула</a:t>
                      </a:r>
                      <a:r>
                        <a:rPr dirty="0" sz="8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(4872)74-02-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Вологда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(8172)26-41-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Курск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(4712)77-13-</a:t>
                      </a:r>
                      <a:r>
                        <a:rPr dirty="0" sz="8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Пермь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(342)205-81-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Тюмень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(3452)66-21-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285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Воронеж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(473)204-51-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Липецк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(4742)52-20-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Ростов-на-</a:t>
                      </a: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Дону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(863)308-18-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Ульяновск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(8422)24-23-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Екатеринбург</a:t>
                      </a:r>
                      <a:r>
                        <a:rPr dirty="0" sz="8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(343)384-55-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Магнитогорск</a:t>
                      </a:r>
                      <a:r>
                        <a:rPr dirty="0" sz="800" spc="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(3519)55-03-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Рязань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(4912)46-61-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Уфа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(347)229-48-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Иваново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(4932)77-34-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Москва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(495)268-04-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Самара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(846)206-03-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Челябинск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(351)202-03-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31750">
                        <a:lnSpc>
                          <a:spcPts val="85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Ижевск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(3412)26-03-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82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Мурманск</a:t>
                      </a:r>
                      <a:r>
                        <a:rPr dirty="0" sz="800" spc="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(8152)59-64-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850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Санкт-Петербург</a:t>
                      </a:r>
                      <a:r>
                        <a:rPr dirty="0" sz="8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(812)309-46-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844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Череповец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(8202)49-02-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  <a:tr h="113030">
                <a:tc>
                  <a:txBody>
                    <a:bodyPr/>
                    <a:lstStyle/>
                    <a:p>
                      <a:pPr marL="31750">
                        <a:lnSpc>
                          <a:spcPts val="795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Казань</a:t>
                      </a:r>
                      <a:r>
                        <a:rPr dirty="0" sz="8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(843)206-01-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Набережные</a:t>
                      </a:r>
                      <a:r>
                        <a:rPr dirty="0" sz="800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Челны</a:t>
                      </a:r>
                      <a:r>
                        <a:rPr dirty="0" sz="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(8552)20-53-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Саратов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(845)249-38-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795"/>
                        </a:lnSpc>
                      </a:pP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Ярославль</a:t>
                      </a:r>
                      <a:r>
                        <a:rPr dirty="0" sz="8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(4852)69-52-</a:t>
                      </a:r>
                      <a:r>
                        <a:rPr dirty="0" sz="8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00449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2496235" y="202831"/>
            <a:ext cx="2558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По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вопросам</a:t>
            </a:r>
            <a:r>
              <a:rPr dirty="0" sz="9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продажи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обращайтесь: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61413" y="2179269"/>
            <a:ext cx="35032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Единый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адрес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всех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регионов: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dre@nt-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rt.ru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||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www.dunker.nt-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rt.ru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http://dunker.nt-rt.ru/</dc:creator>
  <dc:subject>ÿþG</dc:subject>
  <dc:title>ÿþG</dc:title>
  <dcterms:created xsi:type="dcterms:W3CDTF">2023-09-29T11:13:34Z</dcterms:created>
  <dcterms:modified xsi:type="dcterms:W3CDTF">2023-09-29T11:13:34Z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2016-12-02T00:00:00Z</vt:filetime>
  </property>
  <property fmtid="{D5CDD505-2E9C-101B-9397-08002B2CF9AE}" pid="3" name="Creator">
    <vt:lpwstr>Adobe InDesign CC 2015 (Windows)(Infix Pro)</vt:lpwstr>
  </property>
  <property fmtid="{D5CDD505-2E9C-101B-9397-08002B2CF9AE}" pid="4" name="ICNAppName">
    <vt:lpwstr>Infix Pro</vt:lpwstr>
  </property>
  <property fmtid="{D5CDD505-2E9C-101B-9397-08002B2CF9AE}" pid="5" name="ICNAppPlatform">
    <vt:lpwstr>Windows</vt:lpwstr>
  </property>
  <property fmtid="{D5CDD505-2E9C-101B-9397-08002B2CF9AE}" pid="6" name="ICNAppVersion">
    <vt:lpwstr>5.28</vt:lpwstr>
  </property>
  <property fmtid="{D5CDD505-2E9C-101B-9397-08002B2CF9AE}" pid="7" name="LastSaved">
    <vt:filetime>2023-09-29T00:00:00Z</vt:filetime>
  </property>
  <property fmtid="{D5CDD505-2E9C-101B-9397-08002B2CF9AE}" pid="8" name="Producer">
    <vt:lpwstr>3-Heights(TM) PDF Optimization Shell 4.8.25.2 (http://www.pdf-tools.com)</vt:lpwstr>
  </property>
</Properties>
</file>