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рольчук Александр Игоревич" initials="КАИ" lastIdx="1" clrIdx="0">
    <p:extLst>
      <p:ext uri="{19B8F6BF-5375-455C-9EA6-DF929625EA0E}">
        <p15:presenceInfo xmlns:p15="http://schemas.microsoft.com/office/powerpoint/2012/main" userId="S-1-5-21-691048796-1744638481-3259095854-20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4T13:52:40.464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«Разрыв каркаса»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61053" y="558615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МашТех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847E4B-7452-DFA5-7F78-C7BB57A70753}"/>
              </a:ext>
            </a:extLst>
          </p:cNvPr>
          <p:cNvSpPr txBox="1"/>
          <p:nvPr/>
        </p:nvSpPr>
        <p:spPr>
          <a:xfrm>
            <a:off x="79028" y="2361879"/>
            <a:ext cx="8964488" cy="4259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Научно-производственное объединение «Композит» специализируется на научных исследованиях, разработке и внедрении износостойких  резиновых изделий – производстве гусеничных лент для снегоходов, </a:t>
            </a: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спец.техники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с/х техники и производстве резинотканевых трубопроводов  и комплектующих для предприятий горно-обогатительного комплекса и для предприятий,  осуществляющих </a:t>
            </a: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гидромеханизированные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работы.</a:t>
            </a:r>
            <a:b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Composit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являясь предприятием полного  цикла, имеет собственную лабораторию и  производственную базу по выпуску резиновых  смесей, входной контроль качества сырья и  запатентованные научные разработки.  Оптимальный состав резиновой смеси,  которая является основой всего производства,  разрабатывался совместно с Европейскими  институтами на протяжении нескольких лет. </a:t>
            </a:r>
            <a:b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Наша миссия – </a:t>
            </a:r>
            <a:r>
              <a:rPr lang="ru-RU" sz="1400" kern="15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найти эффективное решение для каждого клиента</a:t>
            </a: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ru-RU" sz="1400" kern="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Наша цель – стать мировым лидером по  производству износостойких  трубопроводов и гусеничных  лент.</a:t>
            </a:r>
            <a:endParaRPr lang="ru-RU" sz="1400" kern="1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C25D38-0FAB-EC8C-BEA5-2DCF04CB0C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98034"/>
            <a:ext cx="540152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 algn="just"/>
            <a:r>
              <a:rPr lang="ru-RU" sz="2000" dirty="0">
                <a:latin typeface="Open Sans"/>
              </a:rPr>
              <a:t>Наша компания производит гусеницы из резины, которые используются на строительной технике. Внутри гусеницы есть металлические элементы и металлокорд, которые являются неотъемлемой частью конструкции. Однако, в процессе эксплуатации, металлокорд начинает изнашиваться и перетираться об металлические элементы, что в конечном итоге приводит к выходу из строя гусеницы.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r>
              <a:rPr lang="ru-RU" sz="18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Brutal type"/>
              </a:rPr>
              <a:t> </a:t>
            </a:r>
            <a:endParaRPr lang="ru-RU" sz="1800" kern="1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Латунированный металлокорд диаметром 2,0 мм; 2,3 мм; 2,9 мм; 3,65 мм; 4,2 мм; 5,6 мм.</a:t>
            </a:r>
            <a:endParaRPr lang="ru-RU" sz="1800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Материал закладных элементов – чугун;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ребуется внести изменения в технологию изготовления во избежание перетирания металлокорда.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Материал который будет </a:t>
            </a:r>
            <a:r>
              <a:rPr lang="ru-RU" kern="150" dirty="0">
                <a:solidFill>
                  <a:srgbClr val="000000"/>
                </a:solidFill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использоваться </a:t>
            </a:r>
            <a:r>
              <a:rPr lang="ru-RU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должен обладать высокими адгезионным свойствами </a:t>
            </a:r>
            <a:r>
              <a:rPr lang="ru-RU" kern="150" dirty="0"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к резине</a:t>
            </a:r>
            <a:endParaRPr lang="ru-RU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Brutal type"/>
              <a:cs typeface="Arial" panose="020B0604020202020204" pitchFamily="34" charset="0"/>
            </a:endParaRPr>
          </a:p>
          <a:p>
            <a:pPr indent="533400" algn="just"/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Материал должно быть устойчивый к температуре изменения в диапазоне от 5 до 180 градусов.</a:t>
            </a:r>
            <a:endParaRPr lang="ru-RU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FB2232D-E527-AF5C-AC70-684EE2077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4893" y="1254870"/>
            <a:ext cx="272190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186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SimSun</vt:lpstr>
      <vt:lpstr>Arial</vt:lpstr>
      <vt:lpstr>Brutal type</vt:lpstr>
      <vt:lpstr>Calibri</vt:lpstr>
      <vt:lpstr>Open Sans</vt:lpstr>
      <vt:lpstr>OpenSymbol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22</cp:revision>
  <dcterms:created xsi:type="dcterms:W3CDTF">2023-07-17T09:42:28Z</dcterms:created>
  <dcterms:modified xsi:type="dcterms:W3CDTF">2023-09-26T08:48:49Z</dcterms:modified>
</cp:coreProperties>
</file>