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99592" y="2145081"/>
            <a:ext cx="68771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Минимизация потерь при уборке СХ культур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МашТех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25982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8C6248D-7EC1-4FEB-BC0B-47C5B1F4DC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9266" y="1660708"/>
            <a:ext cx="3845508" cy="2618218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3FFFDBC-2111-4AF6-B9D9-267B08B8AB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712" y="5084797"/>
            <a:ext cx="5544616" cy="103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6029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два разных типа механизмов обмолота зерна на комбайнах: роторный и барабанный.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действия принципиально разный. У каждого из них есть свои плюсы и минусы.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Так, например, роторный комбайн более универсальный и более производительный при высокой урожайности культур.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Барабанный комбайн допускает меньше потерь при уборке зерновых. Например, барабанным комбайном можно убирать кукурузу, потери будут меньше, но это приводит к ускоренному износу комбайна и необходимости ремонта.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каждом комбайне есть заводские настройки, при которых агрегат будет работать с изначально заданными параметрами.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F5ED52-6A4C-4CD8-B0C1-46C74ECA84E4}"/>
              </a:ext>
            </a:extLst>
          </p:cNvPr>
          <p:cNvSpPr txBox="1"/>
          <p:nvPr/>
        </p:nvSpPr>
        <p:spPr>
          <a:xfrm>
            <a:off x="474564" y="3399348"/>
            <a:ext cx="8460432" cy="125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Минимизация потерь при уборке с/х культур путем индивидуальной настройки роторного механизма обмолота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600"/>
              </a:spcAft>
            </a:pPr>
            <a:r>
              <a:rPr lang="ru-RU" sz="2400" b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Требования к решению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9CF2A9-1435-486C-86A8-705D9AEA4702}"/>
              </a:ext>
            </a:extLst>
          </p:cNvPr>
          <p:cNvSpPr txBox="1"/>
          <p:nvPr/>
        </p:nvSpPr>
        <p:spPr>
          <a:xfrm>
            <a:off x="318166" y="2779299"/>
            <a:ext cx="8507668" cy="1893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т"/>
                <a:ea typeface="Calibri" panose="020F0502020204030204" pitchFamily="34" charset="0"/>
                <a:cs typeface="Times New Roman" panose="02020603050405020304" pitchFamily="18" charset="0"/>
              </a:rPr>
              <a:t>Каким образом необходимо изменить заводские настройки РОТОРНОГО комбайна, чтобы использовать универсальность данного агрегата и значительно снизить потери при уборке </a:t>
            </a:r>
            <a:r>
              <a:rPr lang="ru-RU" sz="2400" dirty="0" err="1">
                <a:solidFill>
                  <a:srgbClr val="000000"/>
                </a:solidFill>
                <a:effectLst/>
                <a:latin typeface="т"/>
                <a:ea typeface="Calibri" panose="020F0502020204030204" pitchFamily="34" charset="0"/>
                <a:cs typeface="Times New Roman" panose="02020603050405020304" pitchFamily="18" charset="0"/>
              </a:rPr>
              <a:t>селькохозяйственных</a:t>
            </a:r>
            <a:r>
              <a:rPr lang="ru-RU" sz="2400" dirty="0">
                <a:solidFill>
                  <a:srgbClr val="000000"/>
                </a:solidFill>
                <a:effectLst/>
                <a:latin typeface="т"/>
                <a:ea typeface="Calibri" panose="020F0502020204030204" pitchFamily="34" charset="0"/>
                <a:cs typeface="Times New Roman" panose="02020603050405020304" pitchFamily="18" charset="0"/>
              </a:rPr>
              <a:t> культур.</a:t>
            </a:r>
            <a:endParaRPr lang="ru-RU" sz="2400" dirty="0">
              <a:effectLst/>
              <a:latin typeface="т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164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Open Sans</vt:lpstr>
      <vt:lpstr>Times New Roman</vt:lpstr>
      <vt:lpstr>т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19</cp:revision>
  <dcterms:created xsi:type="dcterms:W3CDTF">2023-07-17T09:42:28Z</dcterms:created>
  <dcterms:modified xsi:type="dcterms:W3CDTF">2023-09-26T08:58:04Z</dcterms:modified>
</cp:coreProperties>
</file>