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BAA3B-03EC-4788-A54D-EF6F0F1D0EA4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A907C-4D09-4222-8826-CB075F1CC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9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9ED5-6AA0-42B3-8BAD-3DEE61F98BFC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36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36C-881F-4F58-B402-0FD74229A0FB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FD51-293B-4323-AE0C-030FAC8518A6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6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3E33-EE9C-4C2D-82F7-5C8826997F51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1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39BE-75D5-44CE-B574-D6B0E2EC2AC9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3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499F-92C6-4705-9504-E0F0D875C95D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5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0A5D-9FDE-4047-AD5A-798140EC42D1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9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B802-A188-4E5B-843F-C2BE5D359E84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8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29A2-945B-450C-BB68-DB9A68C9C53C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43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F725-64B4-4423-B4D3-30510F8664BB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1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EE81-4254-4258-8E42-B98219754428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79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DF6D2-FDCA-4986-AB1C-9C2BB51178AC}" type="datetime1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9338B-5D97-44EA-B5D9-1749B71BE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83182"/>
            <a:ext cx="3240360" cy="1080120"/>
          </a:xfr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latin typeface="Open Sans"/>
              </a:rPr>
              <a:t>Лига прикладных</a:t>
            </a: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rgbClr val="C00000"/>
                </a:solidFill>
                <a:latin typeface="Open Sans"/>
              </a:rPr>
              <a:t>кейс-чемпионатов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4" y="399338"/>
            <a:ext cx="1675184" cy="874748"/>
          </a:xfrm>
          <a:prstGeom prst="rect">
            <a:avLst/>
          </a:prstGeom>
        </p:spPr>
      </p:pic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08" y="583495"/>
            <a:ext cx="2448272" cy="4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9028" y="823242"/>
            <a:ext cx="9072388" cy="13470"/>
            <a:chOff x="79028" y="823242"/>
            <a:chExt cx="9072388" cy="13470"/>
          </a:xfrm>
        </p:grpSpPr>
        <p:cxnSp>
          <p:nvCxnSpPr>
            <p:cNvPr id="8" name="Прямая соединительная линия 7"/>
            <p:cNvCxnSpPr>
              <a:endCxn id="5" idx="1"/>
            </p:cNvCxnSpPr>
            <p:nvPr/>
          </p:nvCxnSpPr>
          <p:spPr>
            <a:xfrm>
              <a:off x="79028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8755880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796136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160240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z="1800" smtClean="0">
                <a:solidFill>
                  <a:schemeClr val="tx2"/>
                </a:solidFill>
              </a:rPr>
              <a:pPr/>
              <a:t>1</a:t>
            </a:fld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D26443C-4559-402D-829D-664D45C711F9}"/>
              </a:ext>
            </a:extLst>
          </p:cNvPr>
          <p:cNvSpPr/>
          <p:nvPr/>
        </p:nvSpPr>
        <p:spPr>
          <a:xfrm>
            <a:off x="1043608" y="2060848"/>
            <a:ext cx="71651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ctr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«</a:t>
            </a:r>
            <a:r>
              <a:rPr lang="ru-RU" sz="4400" dirty="0"/>
              <a:t>Реверс инжиниринг электронных печатных плат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D26443C-4559-402D-829D-664D45C711F9}"/>
              </a:ext>
            </a:extLst>
          </p:cNvPr>
          <p:cNvSpPr/>
          <p:nvPr/>
        </p:nvSpPr>
        <p:spPr>
          <a:xfrm>
            <a:off x="-29368" y="5604048"/>
            <a:ext cx="918078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33400" algn="ctr"/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МашТех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9655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83182"/>
            <a:ext cx="3240360" cy="1080120"/>
          </a:xfr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latin typeface="Open Sans"/>
              </a:rPr>
              <a:t>Информация о компании</a:t>
            </a:r>
            <a:r>
              <a:rPr lang="ru-RU" sz="2800" dirty="0">
                <a:solidFill>
                  <a:srgbClr val="C00000"/>
                </a:solidFill>
                <a:latin typeface="Open Sans"/>
              </a:rPr>
              <a:t> </a:t>
            </a: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08" y="583495"/>
            <a:ext cx="2448272" cy="4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9028" y="823242"/>
            <a:ext cx="9072388" cy="13470"/>
            <a:chOff x="79028" y="823242"/>
            <a:chExt cx="9072388" cy="1347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79028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8755880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796136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160240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z="1800" smtClean="0">
                <a:solidFill>
                  <a:schemeClr val="tx2"/>
                </a:solidFill>
              </a:rPr>
              <a:pPr/>
              <a:t>2</a:t>
            </a:fld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!Общая папка\Запольский\Vkontakte (на сайт)\Логотипы\ЮЗГУ\Логотип Центр карьеры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78"/>
          <a:stretch/>
        </p:blipFill>
        <p:spPr bwMode="auto">
          <a:xfrm>
            <a:off x="827584" y="321273"/>
            <a:ext cx="1018095" cy="10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D26443C-4559-402D-829D-664D45C711F9}"/>
              </a:ext>
            </a:extLst>
          </p:cNvPr>
          <p:cNvSpPr/>
          <p:nvPr/>
        </p:nvSpPr>
        <p:spPr>
          <a:xfrm>
            <a:off x="276796" y="1611922"/>
            <a:ext cx="8687692" cy="4988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Инжиниринговое предприятие 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Совтест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АТЕ»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32 года занимается оснащением предприятий России и СНГ современным оборудованием для производства и тестирования радиоэлектроники и электротехнических изделий. Предприятие осуществляет передачу заказчикам технологий разработки и производства высокотехнологичной продукции. 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3400" algn="just">
              <a:spcAft>
                <a:spcPts val="450"/>
              </a:spcAft>
            </a:pPr>
            <a:r>
              <a:rPr lang="ru-RU" sz="1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ООО «</a:t>
            </a:r>
            <a:r>
              <a:rPr lang="ru-RU" sz="12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Совтест</a:t>
            </a:r>
            <a:r>
              <a:rPr lang="ru-RU" sz="1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АТЕ»</a:t>
            </a: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динамично развивающееся инжиниринговое предприятие, предлагающее для предприятий-производителей электроники широкий спектр комплексных решений по разным видам оборудования: 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тестовое оборудование;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технологическое оборудование для производства электроники;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испытательное оборудование;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измерение и контроль размеров;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оборудование для производства микроэлектроники;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оборудование для производства жгутов, обработки кабеля;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автомобильное производство;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автоматизация хранения;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управление качеством;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датчики и системы управления;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решения для управления производством;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NDT, неразрушающий контроль.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Кроме того, предприятие обеспечивает метрологическую, сервисную и техническую поддержку, а также предоставляет услуги в области логистики и ВЭД для комплексного подхода к потребностям клиента, уделяя особое внимание качеству предоставляемых решений.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Совтест АТЕ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3275339"/>
            <a:ext cx="2705100" cy="857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514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83182"/>
            <a:ext cx="3240360" cy="1080120"/>
          </a:xfr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latin typeface="Open Sans"/>
              </a:rPr>
              <a:t>Описание проблемы</a:t>
            </a:r>
            <a:endParaRPr lang="ru-RU" sz="2800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08" y="583495"/>
            <a:ext cx="2448272" cy="4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9028" y="823242"/>
            <a:ext cx="9072388" cy="13470"/>
            <a:chOff x="79028" y="823242"/>
            <a:chExt cx="9072388" cy="1347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79028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8755880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796136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160240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z="1800" smtClean="0">
                <a:solidFill>
                  <a:schemeClr val="tx2"/>
                </a:solidFill>
              </a:rPr>
              <a:pPr/>
              <a:t>3</a:t>
            </a:fld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!Общая папка\Запольский\Vkontakte (на сайт)\Логотипы\ЮЗГУ\Логотип Центр карьеры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78"/>
          <a:stretch/>
        </p:blipFill>
        <p:spPr bwMode="auto">
          <a:xfrm>
            <a:off x="827584" y="321273"/>
            <a:ext cx="1018095" cy="10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827584" y="1628800"/>
            <a:ext cx="74888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3888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Обратный инжиниринг печатных плат (иногда называемый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реверс-инжинирингом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- это процесс генерации производственных и конструкторских данных для существующей печатной платы, либо точно воспроизводящий ее функциональность.</a:t>
            </a:r>
          </a:p>
          <a:p>
            <a:pPr indent="623888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Получение данных о конструкции печатной платы не обязательно является злонамеренным или направлено на кражу интеллектуальной собственности. Данные, сгенерированные в процессе обратного инжиниринга, могут быть использованы для устранения неполадок, ремонта,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перепроектирования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повторного изготовления или даже тестирования безопасности устройства для использования в ограниченной среде.</a:t>
            </a:r>
          </a:p>
          <a:p>
            <a:pPr indent="623888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Реверс-инжиниринг особенно актуален в настоящий момент, в результате действия санкций некоторые особенно актуален вопрос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импортозамещенияв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кратчайшие сроки.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83182"/>
            <a:ext cx="3240360" cy="1080120"/>
          </a:xfr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latin typeface="Open Sans"/>
              </a:rPr>
              <a:t>Исходные </a:t>
            </a: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latin typeface="Open Sans"/>
              </a:rPr>
              <a:t>данные</a:t>
            </a:r>
            <a:endParaRPr lang="ru-RU" sz="2800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08" y="583495"/>
            <a:ext cx="2448272" cy="4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9028" y="823242"/>
            <a:ext cx="9072388" cy="13470"/>
            <a:chOff x="79028" y="823242"/>
            <a:chExt cx="9072388" cy="1347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79028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8755880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796136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160240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z="1800" smtClean="0">
                <a:solidFill>
                  <a:schemeClr val="tx2"/>
                </a:solidFill>
              </a:rPr>
              <a:pPr/>
              <a:t>4</a:t>
            </a:fld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!Общая папка\Запольский\Vkontakte (на сайт)\Логотипы\ЮЗГУ\Логотип Центр карьеры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78"/>
          <a:stretch/>
        </p:blipFill>
        <p:spPr bwMode="auto">
          <a:xfrm>
            <a:off x="827584" y="321273"/>
            <a:ext cx="1018095" cy="10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D26443C-4559-402D-829D-664D45C711F9}"/>
              </a:ext>
            </a:extLst>
          </p:cNvPr>
          <p:cNvSpPr/>
          <p:nvPr/>
        </p:nvSpPr>
        <p:spPr>
          <a:xfrm>
            <a:off x="395536" y="1772816"/>
            <a:ext cx="8133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>
              <a:buFontTx/>
              <a:buChar char="-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качестве исходных данных участники могут использовать любую печатную плату средней сложности, либо вариант см. ниже.</a:t>
            </a:r>
          </a:p>
          <a:p>
            <a:pPr indent="533400">
              <a:buFontTx/>
              <a:buChar char="-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платы средней сложности:</a:t>
            </a: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</p:txBody>
      </p:sp>
      <p:pic>
        <p:nvPicPr>
          <p:cNvPr id="2" name="Picture 2" descr="N:\Конструкторский отдел\_Конов Сергей\_Проекты\_Revers\1_ЯМСЫ\foto_revers\2_2top_ELL183_MO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996951"/>
            <a:ext cx="5544616" cy="33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632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83182"/>
            <a:ext cx="3240360" cy="1080120"/>
          </a:xfr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latin typeface="Open Sans"/>
              </a:rPr>
              <a:t>Задачи</a:t>
            </a:r>
            <a:endParaRPr lang="ru-RU" sz="2800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08" y="583495"/>
            <a:ext cx="2448272" cy="4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9028" y="823242"/>
            <a:ext cx="9072388" cy="13470"/>
            <a:chOff x="79028" y="823242"/>
            <a:chExt cx="9072388" cy="1347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79028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8755880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796136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160240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z="1800" smtClean="0">
                <a:solidFill>
                  <a:schemeClr val="tx2"/>
                </a:solidFill>
              </a:rPr>
              <a:pPr/>
              <a:t>5</a:t>
            </a:fld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!Общая папка\Запольский\Vkontakte (на сайт)\Логотипы\ЮЗГУ\Логотип Центр карьеры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78"/>
          <a:stretch/>
        </p:blipFill>
        <p:spPr bwMode="auto">
          <a:xfrm>
            <a:off x="827584" y="321273"/>
            <a:ext cx="1018095" cy="10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D26443C-4559-402D-829D-664D45C711F9}"/>
              </a:ext>
            </a:extLst>
          </p:cNvPr>
          <p:cNvSpPr/>
          <p:nvPr/>
        </p:nvSpPr>
        <p:spPr>
          <a:xfrm>
            <a:off x="539552" y="1772816"/>
            <a:ext cx="8133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Разработать алгоритм проведения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реверс-инжиниринга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электронной печатной платы.</a:t>
            </a:r>
          </a:p>
          <a:p>
            <a:pPr indent="5334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Предложить/разработать методы анализа схемы, этапы и очередность действий с возможным их дублированием разными методами для исключения ошибок в связях и номиналах компонентов для сохранения целостности электронных устройств при клонировании.</a:t>
            </a:r>
          </a:p>
          <a:p>
            <a:pPr indent="5334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Описать порядок проведения этапов реверса-инжиниринга электронных печатных плат, рассчитать трудоёмкость</a:t>
            </a: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7353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83182"/>
            <a:ext cx="3240360" cy="1080120"/>
          </a:xfr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latin typeface="Open Sans"/>
              </a:rPr>
              <a:t>Требования к решению</a:t>
            </a:r>
            <a:endParaRPr lang="ru-RU" sz="2800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08" y="583495"/>
            <a:ext cx="2448272" cy="4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9028" y="823242"/>
            <a:ext cx="9072388" cy="13470"/>
            <a:chOff x="79028" y="823242"/>
            <a:chExt cx="9072388" cy="1347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79028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8755880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796136" y="82324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160240" y="836712"/>
              <a:ext cx="395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338B-5D97-44EA-B5D9-1749B71BE72D}" type="slidenum">
              <a:rPr lang="ru-RU" sz="1800" smtClean="0">
                <a:solidFill>
                  <a:schemeClr val="tx2"/>
                </a:solidFill>
              </a:rPr>
              <a:pPr/>
              <a:t>6</a:t>
            </a:fld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!Общая папка\Запольский\Vkontakte (на сайт)\Логотипы\ЮЗГУ\Логотип Центр карьеры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78"/>
          <a:stretch/>
        </p:blipFill>
        <p:spPr bwMode="auto">
          <a:xfrm>
            <a:off x="827584" y="321273"/>
            <a:ext cx="1018095" cy="10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D26443C-4559-402D-829D-664D45C711F9}"/>
              </a:ext>
            </a:extLst>
          </p:cNvPr>
          <p:cNvSpPr/>
          <p:nvPr/>
        </p:nvSpPr>
        <p:spPr>
          <a:xfrm>
            <a:off x="474564" y="2429758"/>
            <a:ext cx="813395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/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Нет</a:t>
            </a: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indent="533400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27549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73</Words>
  <Application>Microsoft Office PowerPoint</Application>
  <PresentationFormat>Экран (4:3)</PresentationFormat>
  <Paragraphs>61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Open Sans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Широкова</dc:creator>
  <cp:lastModifiedBy>Любовь</cp:lastModifiedBy>
  <cp:revision>24</cp:revision>
  <dcterms:created xsi:type="dcterms:W3CDTF">2023-07-17T09:42:28Z</dcterms:created>
  <dcterms:modified xsi:type="dcterms:W3CDTF">2023-09-26T08:59:04Z</dcterms:modified>
</cp:coreProperties>
</file>