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4" r:id="rId5"/>
    <p:sldId id="260" r:id="rId6"/>
    <p:sldId id="266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AA3B-03EC-4788-A54D-EF6F0F1D0EA4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A907C-4D09-4222-8826-CB075F1C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9ED5-6AA0-42B3-8BAD-3DEE61F98BFC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36C-881F-4F58-B402-0FD74229A0FB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FD51-293B-4323-AE0C-030FAC8518A6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3E33-EE9C-4C2D-82F7-5C8826997F51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39BE-75D5-44CE-B574-D6B0E2EC2AC9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99F-92C6-4705-9504-E0F0D875C95D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5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0A5D-9FDE-4047-AD5A-798140EC42D1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B802-A188-4E5B-843F-C2BE5D359E84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8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29A2-945B-450C-BB68-DB9A68C9C53C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725-64B4-4423-B4D3-30510F8664BB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1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EE81-4254-4258-8E42-B98219754428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9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F6D2-FDCA-4986-AB1C-9C2BB51178AC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Лига прикладных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latin typeface="Open Sans"/>
              </a:rPr>
              <a:t>кейс-чемпионатов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" y="399338"/>
            <a:ext cx="1675184" cy="874748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>
              <a:endCxn id="5" idx="1"/>
            </p:cNvCxnSpPr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1</a:t>
            </a:fld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1043608" y="2060848"/>
            <a:ext cx="71651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«</a:t>
            </a:r>
            <a:r>
              <a:rPr lang="ru-RU" sz="4400" dirty="0"/>
              <a:t>Замена пневматического привода ударного стенда УСП-5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-29368" y="5604048"/>
            <a:ext cx="91807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3400" algn="ctr"/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МашТех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9655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Информация о компании</a:t>
            </a:r>
            <a:r>
              <a:rPr lang="ru-RU" sz="28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2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276796" y="1611922"/>
            <a:ext cx="868769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Инжиниринговое предприятие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Совтест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АТЕ»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32 года занимается оснащением предприятий России и СНГ современным оборудованием для производства и тестирования радиоэлектроники и электротехнических изделий. Предприятие осуществляет передачу заказчикам технологий разработки и производства высокотехнологичной продукции.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450"/>
              </a:spcAft>
            </a:pP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</a:t>
            </a:r>
            <a:r>
              <a:rPr lang="ru-RU" sz="1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Совтест</a:t>
            </a: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АТЕ»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динамично развивающееся инжиниринговое предприятие, предлагающее для предприятий-производителей электроники широкий спектр комплексных решений по разным видам оборудования: 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тестовое оборудование;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технологическое оборудование для производства электроники;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испытательное оборудование;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измерение и контроль размеров;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 для производства микроэлектроники;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 для производства жгутов, обработки кабеля;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автомобильное производство;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автоматизация хранения;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качеством;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датчики и системы управления;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решения для управления производством;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NDT, неразрушающий контроль.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Кроме того, предприятие обеспечивает метрологическую, сервисную и техническую поддержку, а также предоставляет услуги в области логистики и ВЭД для комплексного подхода к потребностям клиента, уделяя особое внимание качеству предоставляемых решений.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Совтест АТЕ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275339"/>
            <a:ext cx="270510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514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Описание проблемы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3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27584" y="1628800"/>
            <a:ext cx="7928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предприятии разработан и выпускается ударный стенд модели УСП-5.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5334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текущей варианте конструкции используется пневматический привод для задания высоты подъёма ударного механизма.</a:t>
            </a:r>
          </a:p>
          <a:p>
            <a:pPr indent="5334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пневматических механизмов связано с необходимостью подвода к стенду кроме электропитания, также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пневмомагистрали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34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Оптимальным для данного изделия было бы использование только электропитания.</a:t>
            </a:r>
          </a:p>
          <a:p>
            <a:pPr indent="5334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работы ударного стенда – испытываемое изделие закрепляется на столе.  При подаче воздуха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пневмоцилиндр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рычаг на рабочем ходе поворачивается, при этом поднимает стол на определенное расстояние вверх. Затем подача воздуха переключается на обратный ход штока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пневмоцилиндра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быстрого обратного поворота рычага, освобождая стол. Стол под собственным весом падает вниз на подкладку, закрепленную на корпусе ударного стенда. Подкладка задает величину ускорения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Исходные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данные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4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395536" y="1772817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ударного механизма ударного стенда УСП-5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pic>
        <p:nvPicPr>
          <p:cNvPr id="17" name="Рисунок 16" descr="H:\!Место хранения\Desktop\Ударный стенд ESM-5\Санкт-Петербург 25.07.23\44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6" y="2307296"/>
            <a:ext cx="4079180" cy="279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Студенты 2023-24\Ударный стенд ESM-5\Новиков STM 5\20230713_1045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18" y="2367165"/>
            <a:ext cx="444373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92107" y="5230355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Внешний вид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0180" y="5948635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Стол</a:t>
            </a:r>
          </a:p>
        </p:txBody>
      </p:sp>
    </p:spTree>
    <p:extLst>
      <p:ext uri="{BB962C8B-B14F-4D97-AF65-F5344CB8AC3E}">
        <p14:creationId xmlns:p14="http://schemas.microsoft.com/office/powerpoint/2010/main" val="292634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Исходные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данные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5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474564" y="1465160"/>
            <a:ext cx="8133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ударного механизма ударного стенда УСП-5</a:t>
            </a:r>
          </a:p>
        </p:txBody>
      </p:sp>
      <p:pic>
        <p:nvPicPr>
          <p:cNvPr id="16" name="Рисунок 15" descr="D:\Студенты 2023-24\Ударный стенд ESM-5\Новиков STM 5\20230713_1043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3" y="2406970"/>
            <a:ext cx="4511799" cy="338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:\!Место хранения\Desktop\Ударный стенд ESM-5\Санкт-Петербург 25.07.23\IMG_20230725_10475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7076" y="2967355"/>
            <a:ext cx="480314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306474" y="5981216"/>
            <a:ext cx="40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Поворотный рычаг и </a:t>
            </a:r>
            <a:r>
              <a:rPr lang="ru-RU" dirty="0" err="1"/>
              <a:t>пнемпоцилиндр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32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Исходные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данные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6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474564" y="1465160"/>
            <a:ext cx="8133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ударного механизма ударного стенда УСП-5</a:t>
            </a:r>
          </a:p>
        </p:txBody>
      </p:sp>
      <p:pic>
        <p:nvPicPr>
          <p:cNvPr id="15" name="Рисунок 14" descr="H:\!Место хранения\Desktop\Ударный стенд ESM-5\Ульяновск 13.07.23\IMG_20230713_1126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"/>
          <a:stretch/>
        </p:blipFill>
        <p:spPr bwMode="auto">
          <a:xfrm>
            <a:off x="474564" y="2318212"/>
            <a:ext cx="4648200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3768" y="5445224"/>
            <a:ext cx="298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Подкладка и опорная масса </a:t>
            </a:r>
          </a:p>
        </p:txBody>
      </p:sp>
      <p:pic>
        <p:nvPicPr>
          <p:cNvPr id="20" name="Рисунок 19" descr="H:\!Место хранения\Desktop\Ударный стенд ESM-5\Ульяновск 13.07.23\IMG_20230713_1141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7"/>
          <a:stretch/>
        </p:blipFill>
        <p:spPr bwMode="auto">
          <a:xfrm>
            <a:off x="5598316" y="2052026"/>
            <a:ext cx="2962275" cy="329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18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Исходные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данные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7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395536" y="1772816"/>
            <a:ext cx="8133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ударного механизма ударного стенда УСП-5</a:t>
            </a:r>
          </a:p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характеристики ударного стенда УСП-5</a:t>
            </a: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27584" y="2492896"/>
          <a:ext cx="7920880" cy="4064000"/>
        </p:xfrm>
        <a:graphic>
          <a:graphicData uri="http://schemas.openxmlformats.org/drawingml/2006/table">
            <a:tbl>
              <a:tblPr/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5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dirty="0"/>
                        <a:t>Модель ударного стенда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УСП 5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dirty="0"/>
                        <a:t>УСП 10 У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УСП 10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УСП 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УСП 100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УСП 200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УСП 500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Нагрузка, кг.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5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dirty="0"/>
                        <a:t>10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100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200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500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Кол-во ударов в мин.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1-80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60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Длит. удар. импульса, мс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До 25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До 20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До 20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До 30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До 35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Макс. ускорение до, </a:t>
                      </a:r>
                      <a:r>
                        <a:rPr lang="en-US" sz="600"/>
                        <a:t>g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2000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1400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300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600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600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450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До 400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Размер стола, мм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Куб</a:t>
                      </a:r>
                      <a:br>
                        <a:rPr lang="ru-RU" sz="600"/>
                      </a:br>
                      <a:r>
                        <a:rPr lang="ru-RU" sz="600"/>
                        <a:t>155×155×155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br>
                        <a:rPr lang="ru-RU" sz="600"/>
                      </a:br>
                      <a:r>
                        <a:rPr lang="ru-RU" sz="600"/>
                        <a:t>320×250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ru-RU" sz="600"/>
                      </a:br>
                      <a:r>
                        <a:rPr lang="ru-RU" sz="600"/>
                        <a:t>500×450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ru-RU" sz="600"/>
                      </a:br>
                      <a:r>
                        <a:rPr lang="ru-RU" sz="600"/>
                        <a:t>450×500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ru-RU" sz="600"/>
                      </a:br>
                      <a:r>
                        <a:rPr lang="ru-RU" sz="600"/>
                        <a:t>600×800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ru-RU" sz="600"/>
                      </a:br>
                      <a:r>
                        <a:rPr lang="ru-RU" sz="600"/>
                        <a:t>800х1000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Габариты стенда</a:t>
                      </a:r>
                      <a:br>
                        <a:rPr lang="ru-RU" sz="600"/>
                      </a:br>
                      <a:r>
                        <a:rPr lang="ru-RU" sz="600"/>
                        <a:t>(Ш × Г × В), мм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350×1250×1070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400×320×800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400×320×620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458×500×1070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458×500×1070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600×800×1370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800×1000×1450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Вес, кг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120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440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320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980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1250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3400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3500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Электропитание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600"/>
                        <a:t>1/N/PE AC 220</a:t>
                      </a:r>
                      <a:r>
                        <a:rPr lang="ru-RU" sz="600"/>
                        <a:t>В ±10% 50Гц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/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/>
                        <a:t>Сжатый воздух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dirty="0"/>
                        <a:t>6 бар 260 л/мин</a:t>
                      </a:r>
                    </a:p>
                  </a:txBody>
                  <a:tcPr marL="29237" marR="29237" marT="14619" marB="146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9237" marR="29237" marT="14619" marB="146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9237" marR="29237" marT="14619" marB="14619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9237" marR="29237" marT="14619" marB="14619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9237" marR="29237" marT="14619" marB="14619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9237" marR="29237" marT="14619" marB="14619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9237" marR="29237" marT="14619" marB="14619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0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Задачи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8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539552" y="1772816"/>
            <a:ext cx="8133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Проработать замену пневматического привода на электропривод.</a:t>
            </a:r>
          </a:p>
          <a:p>
            <a:pPr indent="5334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Рассчитать параметры электропривода.</a:t>
            </a:r>
          </a:p>
          <a:p>
            <a:pPr indent="5334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Рассчитать экономическую целесообразность замены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пневмопривода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электромеханический.</a:t>
            </a: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353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Требования к решению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9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474564" y="2429758"/>
            <a:ext cx="81339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Нет</a:t>
            </a: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2754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508</Words>
  <Application>Microsoft Office PowerPoint</Application>
  <PresentationFormat>Экран (4:3)</PresentationFormat>
  <Paragraphs>138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Широкова</dc:creator>
  <cp:lastModifiedBy>case swsu</cp:lastModifiedBy>
  <cp:revision>31</cp:revision>
  <dcterms:created xsi:type="dcterms:W3CDTF">2023-07-17T09:42:28Z</dcterms:created>
  <dcterms:modified xsi:type="dcterms:W3CDTF">2023-09-26T07:51:00Z</dcterms:modified>
</cp:coreProperties>
</file>