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A907C-4D09-4222-8826-CB075F1CC8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122471" y="2841172"/>
            <a:ext cx="6877106" cy="73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kern="0" dirty="0">
                <a:effectLst/>
                <a:latin typeface="Open Sans"/>
                <a:ea typeface="MS Gothic" panose="020B0609070205080204" pitchFamily="49" charset="-128"/>
                <a:cs typeface="Times New Roman" panose="02020603050405020304" pitchFamily="18" charset="0"/>
              </a:rPr>
              <a:t>«ПЕРЕРАБОТКА ШРОТА»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05432" y="5589064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ХимТех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162852" y="1868196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04F34C-546F-4D83-8D30-A2F6DE58B4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5329" y="1588624"/>
            <a:ext cx="6236415" cy="513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05023" y="1755288"/>
            <a:ext cx="8133952" cy="4116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450215" algn="just">
              <a:lnSpc>
                <a:spcPct val="12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ферментационной переработки шрота происходит при следующих условиях: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Длительность процесса переработки от 3 до 5 суток.</a:t>
            </a:r>
          </a:p>
          <a:p>
            <a:pPr indent="450215" algn="just">
              <a:lnSpc>
                <a:spcPct val="125000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97E7F14-44A7-4EBC-8407-D65BA0C91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381080"/>
              </p:ext>
            </p:extLst>
          </p:nvPr>
        </p:nvGraphicFramePr>
        <p:xfrm>
          <a:off x="1041112" y="3068960"/>
          <a:ext cx="7061775" cy="3384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334">
                  <a:extLst>
                    <a:ext uri="{9D8B030D-6E8A-4147-A177-3AD203B41FA5}">
                      <a16:colId xmlns:a16="http://schemas.microsoft.com/office/drawing/2014/main" val="1627398202"/>
                    </a:ext>
                  </a:extLst>
                </a:gridCol>
                <a:gridCol w="4087441">
                  <a:extLst>
                    <a:ext uri="{9D8B030D-6E8A-4147-A177-3AD203B41FA5}">
                      <a16:colId xmlns:a16="http://schemas.microsoft.com/office/drawing/2014/main" val="4047598789"/>
                    </a:ext>
                  </a:extLst>
                </a:gridCol>
              </a:tblGrid>
              <a:tr h="14329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Условие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Процесс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3942049941"/>
                  </a:ext>
                </a:extLst>
              </a:tr>
              <a:tr h="6886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Поддержание заданной постоянной температуры в реакторе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 шрот вносится жидкость и микроорганизмы,  технологический процесс заключается в размножении микроорганизмов, которые приводит к выделению тепла. Необходимо поддерживать температуру на уровне 33-37</a:t>
                      </a:r>
                      <a:r>
                        <a:rPr lang="ru-RU" sz="900" baseline="30000" dirty="0">
                          <a:effectLst/>
                        </a:rPr>
                        <a:t>о</a:t>
                      </a:r>
                      <a:r>
                        <a:rPr lang="ru-RU" sz="900" dirty="0">
                          <a:effectLst/>
                        </a:rPr>
                        <a:t>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521159336"/>
                  </a:ext>
                </a:extLst>
              </a:tr>
              <a:tr h="70398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Перемешивание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 слеживании шрота происходит локальное повышение температуры за счет выделения тепла микроорганизмами, а также не обеспечивается достаточная аэрация, которая необходима для поддержания нормальной жизнедеятельности микроорганизмов.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3329690153"/>
                  </a:ext>
                </a:extLst>
              </a:tr>
              <a:tr h="4595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Подача воздуха в реактор с заданной скоростью и объемом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Для поддержания жизнедеятельности микроорганизмов требуется подача воздуха в заданном объеме.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1298737295"/>
                  </a:ext>
                </a:extLst>
              </a:tr>
              <a:tr h="7564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Поддержание заданной постоянной влажности в реакторе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 </a:t>
                      </a:r>
                      <a:r>
                        <a:rPr lang="ru-RU" sz="900" dirty="0" err="1">
                          <a:effectLst/>
                        </a:rPr>
                        <a:t>прокачивании</a:t>
                      </a:r>
                      <a:r>
                        <a:rPr lang="ru-RU" sz="900" dirty="0">
                          <a:effectLst/>
                        </a:rPr>
                        <a:t> воздуха через реактор происходит подсушивание шрота, которое при снижении влажности шрота ниже 45% приводит в остановке размножения микроорганизмов. Необходимо поддерживать влажность на уровне 45-55%.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745405958"/>
                  </a:ext>
                </a:extLst>
              </a:tr>
              <a:tr h="61771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рН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Необходимо обеспечивать контроль рН, чтобы при необходимости обеспечить его корректировку путем добавления раствора кислоты или щелочи.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227980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155193-B401-41F7-B9FC-CC7A5DC21C35}"/>
              </a:ext>
            </a:extLst>
          </p:cNvPr>
          <p:cNvSpPr txBox="1"/>
          <p:nvPr/>
        </p:nvSpPr>
        <p:spPr>
          <a:xfrm>
            <a:off x="649376" y="2429758"/>
            <a:ext cx="7992888" cy="3245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Задача</a:t>
            </a:r>
          </a:p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разработать лабораторное оборудование для отработки режимов переработки шрота при заданных условиях, обосновать предложенные решения по оборудованию с учетом физических свойств продукта. Предоставить технологическую схему и эскизный проект линии с пояснениями работы оборудования.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линию должны входить 4 реактора со вспомогательным оборудованием, обвязкой и системой автоматизированного поддержания параметров.</a:t>
            </a:r>
          </a:p>
          <a:p>
            <a:pPr indent="450215" algn="just">
              <a:lnSpc>
                <a:spcPct val="125000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03E4AF-5FB2-4651-AC01-C02C786EA5D7}"/>
              </a:ext>
            </a:extLst>
          </p:cNvPr>
          <p:cNvSpPr txBox="1"/>
          <p:nvPr/>
        </p:nvSpPr>
        <p:spPr>
          <a:xfrm>
            <a:off x="838476" y="3105834"/>
            <a:ext cx="7776864" cy="2829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по разработанной линии необходимо предоставить в двух вариантах:</a:t>
            </a: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изготовление установки из оборудования и расходных материалов, доступных в химической/биологической  лаборатории или магазинах «для дома»;</a:t>
            </a: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изготовление полноценной лабораторной установки с системой автоматизации и контроля процесса</a:t>
            </a:r>
          </a:p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283</Words>
  <Application>Microsoft Office PowerPoint</Application>
  <PresentationFormat>Экран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MS Gothic</vt:lpstr>
      <vt:lpstr>Arial</vt:lpstr>
      <vt:lpstr>Calibri</vt:lpstr>
      <vt:lpstr>Open Sans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14</cp:revision>
  <dcterms:created xsi:type="dcterms:W3CDTF">2023-07-17T09:42:28Z</dcterms:created>
  <dcterms:modified xsi:type="dcterms:W3CDTF">2023-09-26T12:46:27Z</dcterms:modified>
</cp:coreProperties>
</file>