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899592" y="2145081"/>
            <a:ext cx="6877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«Календарь задач»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Школа Информатики</a:t>
            </a: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341948" y="2429758"/>
            <a:ext cx="526656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Информация о компании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1CF31B2-5CCF-4D67-8DA4-B2B945F245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59632" y="1580931"/>
            <a:ext cx="6192688" cy="321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Описание проблемной ситуации 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ходе кейс чемпионата требуется сделать календарь, в который можно добавлять задания на день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Задачи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F5ED52-6A4C-4CD8-B0C1-46C74ECA84E4}"/>
              </a:ext>
            </a:extLst>
          </p:cNvPr>
          <p:cNvSpPr txBox="1"/>
          <p:nvPr/>
        </p:nvSpPr>
        <p:spPr>
          <a:xfrm>
            <a:off x="325152" y="2745708"/>
            <a:ext cx="8460432" cy="2048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Требуется сформировать следующие сущности для Базы Данных: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на день (наименование задания, описание задания, дата и время начала, дата и время окончания, флажок “Задание на весь день”)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Требования к решению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9CF2A9-1435-486C-86A8-705D9AEA4702}"/>
              </a:ext>
            </a:extLst>
          </p:cNvPr>
          <p:cNvSpPr txBox="1"/>
          <p:nvPr/>
        </p:nvSpPr>
        <p:spPr>
          <a:xfrm>
            <a:off x="318166" y="2779299"/>
            <a:ext cx="8507668" cy="3950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Правила, по которым формируется календарь: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один день можно добавлять несколько заданий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 могут пересекаться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Требуется обрабатывать следующую бизнес-логику: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Требуется уметь добавлять задания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Требуется уметь обновлять информацию по заданию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Требуется уметь удалять задания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Требуется уметь посмотреть информацию по заданию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Требуется уметь посмотреть все задания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Требуется уметь фильтровать задания (фильтровать по дню, по времени)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Требуется уметь выводить задания частями (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paging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Например, имеется 50 заданий, которые выводятся на 5 страниц по 10 заданий.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Требуется уметь посмотреть задания, которые будут в ближайшее время (через 10 минут, пол часа, час и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тд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187</Words>
  <Application>Microsoft Office PowerPoint</Application>
  <PresentationFormat>Экран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16</cp:revision>
  <dcterms:created xsi:type="dcterms:W3CDTF">2023-07-17T09:42:28Z</dcterms:created>
  <dcterms:modified xsi:type="dcterms:W3CDTF">2023-09-26T12:56:34Z</dcterms:modified>
</cp:coreProperties>
</file>