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8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BAA3B-03EC-4788-A54D-EF6F0F1D0EA4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A907C-4D09-4222-8826-CB075F1CC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992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9ED5-6AA0-42B3-8BAD-3DEE61F98BFC}" type="datetime1">
              <a:rPr lang="ru-RU" smtClean="0"/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361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E36C-881F-4F58-B402-0FD74229A0FB}" type="datetime1">
              <a:rPr lang="ru-RU" smtClean="0"/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6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FD51-293B-4323-AE0C-030FAC8518A6}" type="datetime1">
              <a:rPr lang="ru-RU" smtClean="0"/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86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3E33-EE9C-4C2D-82F7-5C8826997F51}" type="datetime1">
              <a:rPr lang="ru-RU" smtClean="0"/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218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39BE-75D5-44CE-B574-D6B0E2EC2AC9}" type="datetime1">
              <a:rPr lang="ru-RU" smtClean="0"/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32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499F-92C6-4705-9504-E0F0D875C95D}" type="datetime1">
              <a:rPr lang="ru-RU" smtClean="0"/>
              <a:t>25.09.2023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65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0A5D-9FDE-4047-AD5A-798140EC42D1}" type="datetime1">
              <a:rPr lang="ru-RU" smtClean="0"/>
              <a:t>25.09.2023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793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B802-A188-4E5B-843F-C2BE5D359E84}" type="datetime1">
              <a:rPr lang="ru-RU" smtClean="0"/>
              <a:t>25.09.2023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68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329A2-945B-450C-BB68-DB9A68C9C53C}" type="datetime1">
              <a:rPr lang="ru-RU" smtClean="0"/>
              <a:t>25.09.2023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436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2F725-64B4-4423-B4D3-30510F8664BB}" type="datetime1">
              <a:rPr lang="ru-RU" smtClean="0"/>
              <a:t>25.09.2023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61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6EE81-4254-4258-8E42-B98219754428}" type="datetime1">
              <a:rPr lang="ru-RU" smtClean="0"/>
              <a:t>25.09.2023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79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DF6D2-FDCA-4986-AB1C-9C2BB51178AC}" type="datetime1">
              <a:rPr lang="ru-RU" smtClean="0"/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4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gorproject.ru/projects/lakhta-czentr/?ysclid=lmyuaagipn615394369" TargetMode="External"/><Relationship Id="rId4" Type="http://schemas.openxmlformats.org/officeDocument/2006/relationships/hyperlink" Target="http://inforceproject.ru/wp-content/uploads/2018/08/Lahta_center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Лига прикладных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rgbClr val="C00000"/>
                </a:solidFill>
                <a:latin typeface="Open Sans"/>
              </a:rPr>
              <a:t>кейс-чемпионатов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64" y="399338"/>
            <a:ext cx="1675184" cy="874748"/>
          </a:xfrm>
          <a:prstGeom prst="rect">
            <a:avLst/>
          </a:prstGeom>
        </p:spPr>
      </p:pic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>
              <a:endCxn id="5" idx="1"/>
            </p:cNvCxnSpPr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1</a:t>
            </a:fld>
            <a:endParaRPr lang="ru-RU" sz="1800" dirty="0">
              <a:solidFill>
                <a:schemeClr val="tx2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971600" y="2597360"/>
            <a:ext cx="687710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ctr"/>
            <a:r>
              <a:rPr lang="ru-RU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«Поиск инженерных решений при высотном монтаже»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-29368" y="5654764"/>
            <a:ext cx="918078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533400" algn="ctr"/>
            <a:r>
              <a:rPr lang="ru-RU" sz="2400" b="0" i="0" dirty="0" err="1">
                <a:solidFill>
                  <a:srgbClr val="2C363A"/>
                </a:solidFill>
                <a:effectLst/>
                <a:latin typeface="Courier New" panose="02070309020205020404" pitchFamily="49" charset="0"/>
              </a:rPr>
              <a:t>СтройТех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99655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ООО «Терра»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2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3360620" y="2471099"/>
            <a:ext cx="5266568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809E7A4-1AAD-7126-C4A8-42696D7EBF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415" y="1765983"/>
            <a:ext cx="3264527" cy="357914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1E2AD85-F4ED-9F81-08D8-D65B44E768A0}"/>
              </a:ext>
            </a:extLst>
          </p:cNvPr>
          <p:cNvSpPr txBox="1"/>
          <p:nvPr/>
        </p:nvSpPr>
        <p:spPr>
          <a:xfrm>
            <a:off x="3563888" y="1745914"/>
            <a:ext cx="446449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200" dirty="0"/>
              <a:t>Общество с ограниченной ответственностью «Терра» (ООО «Терра») образовано в 2014 году осуществляет капитальный ремонт и реконструкцию автомобильных дорог и других транспортных сооружений в различных климатических, гидрологических и геологических  условиях. Собственная производственная база, современный автопарк, применение передовых технологий позволяют проводить работы в короткие сроки с неизменно высоким качеством.  Наши сотрудники  грамотно разработают соответствующую документацию и качественно проведут весь комплекс  работ. Компания использует только качественные материалы и передовые технологии, что является основой долговечности и экологичности возводимых конструкций.</a:t>
            </a:r>
          </a:p>
          <a:p>
            <a:endParaRPr lang="ru-RU" sz="1200" dirty="0"/>
          </a:p>
          <a:p>
            <a:r>
              <a:rPr lang="ru-RU" sz="1200" dirty="0"/>
              <a:t> Принципы работы </a:t>
            </a:r>
          </a:p>
          <a:p>
            <a:endParaRPr lang="ru-RU" sz="1200" dirty="0"/>
          </a:p>
          <a:p>
            <a:r>
              <a:rPr lang="ru-RU" sz="1200" dirty="0"/>
              <a:t>1. Высокое качество работ и услуг.</a:t>
            </a:r>
          </a:p>
          <a:p>
            <a:r>
              <a:rPr lang="ru-RU" sz="1200" dirty="0"/>
              <a:t>2. Профессионализм сотрудников компании.</a:t>
            </a:r>
          </a:p>
          <a:p>
            <a:r>
              <a:rPr lang="ru-RU" sz="1200" dirty="0"/>
              <a:t>3. Применение современных технологий строительства и новейшего оборудования, поиск и внедрение более эффективных технических и экономических решений.</a:t>
            </a:r>
          </a:p>
          <a:p>
            <a:r>
              <a:rPr lang="ru-RU" sz="1200" dirty="0"/>
              <a:t>4. Построение взаимоотношений с партнерами и заказчиками на долгосрочной основе.</a:t>
            </a:r>
          </a:p>
          <a:p>
            <a:r>
              <a:rPr lang="ru-RU" sz="1200" dirty="0"/>
              <a:t>5. Прозрачность и открытость  ведения бизнеса. </a:t>
            </a:r>
          </a:p>
        </p:txBody>
      </p:sp>
    </p:spTree>
    <p:extLst>
      <p:ext uri="{BB962C8B-B14F-4D97-AF65-F5344CB8AC3E}">
        <p14:creationId xmlns:p14="http://schemas.microsoft.com/office/powerpoint/2010/main" val="3075142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Описание проблемы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3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just">
              <a:lnSpc>
                <a:spcPct val="200000"/>
              </a:lnSpc>
            </a:pPr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Проблема высотного монтажа 7-го уровня сложности при помощи вертолета в сложных метеорологических условиях на примере строительства Лахта центра в г. Санкт-Петербург.  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29178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Исходные 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данные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4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just">
              <a:lnSpc>
                <a:spcPct val="200000"/>
              </a:lnSpc>
            </a:pPr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Имеется монолитное железобетонное ядро здания на которое необходимо смонтировать шпиль из металлоконструкций. Прочность и колебательные деформации конструкции не позволяют провести монтаж с помощью крана, т.к. технические характеристики ядра здания неспособны выдержать вес крана для монтажа конструкции шпиля. 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156326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Задачи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5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just">
              <a:lnSpc>
                <a:spcPct val="200000"/>
              </a:lnSpc>
            </a:pPr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Разработать методику установки шпиля с помощью вертолета на вверх железобетонного ядра здания. 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673533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Требования к решению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6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just">
              <a:lnSpc>
                <a:spcPct val="200000"/>
              </a:lnSpc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Принять в расчет место расположения строения конструкции, температурной деформации металлоконструкции, повышенной влажности воздуха в прибрежной черте, а так же скорости ветровых потоков. Принять в расчет потенциальную стоимость установки конструкции, логистику к объекту строительства и трудозатраты часов для проведения данных работ.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 algn="just">
              <a:lnSpc>
                <a:spcPct val="200000"/>
              </a:lnSpc>
            </a:pP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 algn="just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527549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Дополнительные материалы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7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1B4241-7BDF-22F1-91EE-E20BA5B7702E}"/>
              </a:ext>
            </a:extLst>
          </p:cNvPr>
          <p:cNvSpPr txBox="1"/>
          <p:nvPr/>
        </p:nvSpPr>
        <p:spPr>
          <a:xfrm>
            <a:off x="1302638" y="2203482"/>
            <a:ext cx="45812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http://inforceproject.ru/wp-content/uploads/2018/08/Lahta_center.pdf</a:t>
            </a:r>
            <a:r>
              <a:rPr lang="ru-RU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1BF724-B2D2-FD4E-74E8-E8A6A8E96B55}"/>
              </a:ext>
            </a:extLst>
          </p:cNvPr>
          <p:cNvSpPr txBox="1"/>
          <p:nvPr/>
        </p:nvSpPr>
        <p:spPr>
          <a:xfrm>
            <a:off x="1302638" y="3043662"/>
            <a:ext cx="45812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5"/>
              </a:rPr>
              <a:t>https://gorproject.ru/projects/lakhta-czentr/?ysclid=lmyuaagipn615394369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76162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333</Words>
  <Application>Microsoft Office PowerPoint</Application>
  <PresentationFormat>Экран (4:3)</PresentationFormat>
  <Paragraphs>75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Courier New</vt:lpstr>
      <vt:lpstr>Open Sans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Широкова</dc:creator>
  <cp:lastModifiedBy>Отдел Кадров</cp:lastModifiedBy>
  <cp:revision>16</cp:revision>
  <dcterms:created xsi:type="dcterms:W3CDTF">2023-07-17T09:42:28Z</dcterms:created>
  <dcterms:modified xsi:type="dcterms:W3CDTF">2023-09-25T12:25:46Z</dcterms:modified>
</cp:coreProperties>
</file>