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899592" y="2145081"/>
            <a:ext cx="68771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«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Р</a:t>
            </a:r>
            <a:r>
              <a:rPr lang="ru-RU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азработка плана мероприятий по приведению стоков к ПДК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29368" y="5604048"/>
            <a:ext cx="9180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ХимТех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3341948" y="2429758"/>
            <a:ext cx="526656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Информация о компании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F4916FC-FC48-4C6E-BA72-F5B974BAD3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17054" y="1503058"/>
            <a:ext cx="6063258" cy="415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4456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Описание проблемной ситуации 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 мясоперерабатывающем  предприятии  в  процессе очистки жиро-кровяных стоков имеется превышение предельно допустимой концентрации (ПДК) по некоторым показателям.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Цель - разработать план мероприятий по приведению стоков к ПДК, с минимальными экономическими затратами.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Исходные данные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Фактические показатели:  Взвешенные вещества мг/л, до/после/норма – 1900/10,6/11;</a:t>
            </a:r>
            <a:b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ХПК мг/л, до/после/норма – 1600/</a:t>
            </a:r>
            <a:r>
              <a:rPr lang="ru-RU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42,2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/30;</a:t>
            </a:r>
            <a:b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Фосфат-ион мг/л, до/после/норма – 47/</a:t>
            </a:r>
            <a:r>
              <a:rPr lang="ru-RU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0,4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/0,66;</a:t>
            </a:r>
            <a:b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Ион-аммония мг/л, до/после/норма – 220/</a:t>
            </a:r>
            <a:r>
              <a:rPr lang="ru-RU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0,5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/0,5;</a:t>
            </a:r>
            <a:b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Нитраты мг/л, до/после/норма – 4,3/</a:t>
            </a:r>
            <a:r>
              <a:rPr lang="ru-RU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31,3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/31,2;</a:t>
            </a:r>
            <a:b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Хлориды мг/л, до/после/норма – 570/</a:t>
            </a:r>
            <a:r>
              <a:rPr lang="ru-RU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570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/300;</a:t>
            </a:r>
            <a:b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Сухой остаток, мг/л, , до/после/норма – 971/</a:t>
            </a:r>
            <a:r>
              <a:rPr lang="ru-RU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971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/1000;</a:t>
            </a:r>
            <a:b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Железо, мг/л, до/после/норма – 0,14/</a:t>
            </a:r>
            <a:r>
              <a:rPr lang="ru-RU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0,14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/0,1;</a:t>
            </a:r>
            <a:b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PH, до/после - 7.55/6,8;</a:t>
            </a:r>
            <a:b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Температура ‘С, до/после – 30/20.</a:t>
            </a:r>
            <a:b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5632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Задачи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F5ED52-6A4C-4CD8-B0C1-46C74ECA84E4}"/>
              </a:ext>
            </a:extLst>
          </p:cNvPr>
          <p:cNvSpPr txBox="1"/>
          <p:nvPr/>
        </p:nvSpPr>
        <p:spPr>
          <a:xfrm>
            <a:off x="474564" y="3399348"/>
            <a:ext cx="8460432" cy="862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Предложите комплекс мер по улучшению показателей выделенных красным и обоснуйте его.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101</Words>
  <Application>Microsoft Office PowerPoint</Application>
  <PresentationFormat>Экран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Любовь</cp:lastModifiedBy>
  <cp:revision>18</cp:revision>
  <dcterms:created xsi:type="dcterms:W3CDTF">2023-07-17T09:42:28Z</dcterms:created>
  <dcterms:modified xsi:type="dcterms:W3CDTF">2023-09-28T07:08:14Z</dcterms:modified>
</cp:coreProperties>
</file>