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Автоматизация процесса навески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Техник и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4916FC-FC48-4C6E-BA72-F5B974BAD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5612" y="2347912"/>
            <a:ext cx="31527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84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Необходимо автоматизировать процесс навески живой птицы на линии убоя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2910255"/>
            <a:ext cx="8460432" cy="1262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Навеска живой птицы на линии убоя осуществляется вручную.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Предложите вариант автоматизации процесса навески живой птицы на линии убоя, позволяющий заменить рабочий персонал частично или полностью на автоматику.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Произвольные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56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19</cp:revision>
  <dcterms:created xsi:type="dcterms:W3CDTF">2023-07-17T09:42:28Z</dcterms:created>
  <dcterms:modified xsi:type="dcterms:W3CDTF">2023-09-28T07:24:06Z</dcterms:modified>
</cp:coreProperties>
</file>